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79"/>
  </p:normalViewPr>
  <p:slideViewPr>
    <p:cSldViewPr snapToGrid="0" snapToObjects="1">
      <p:cViewPr>
        <p:scale>
          <a:sx n="91" d="100"/>
          <a:sy n="91" d="100"/>
        </p:scale>
        <p:origin x="-108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EB2352-D39D-4947-A6CA-CB125599A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3E812BA-2FBA-C54D-B7F4-3C74A0481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520CCC-0115-4E40-B0BF-A38B2752D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CE994D-CEB8-1540-BF7A-AB7EE867C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03B4CB-17DC-8A43-B5A8-F008FDCB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54E64C-1722-7146-8617-534443260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DD8DBD2-E6A1-AC4F-BF57-591A25E08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E7451C-2FB9-944A-B985-77917B90D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E11C87-21F9-E84E-A169-F79E48F2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677C10-C785-474E-8B37-08FA01E33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1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126C5C7-2DAE-404E-93D8-32B631D20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2762466-E195-984B-9BB3-CDB1EC26A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84C0A9-9A03-F64C-8FD5-A78C7E513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5B3C71-220F-CA46-A69B-CB6ACF22F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845FC9-6986-1949-B8F4-D1AA5C839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9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7D661D-DCD3-8B46-94C3-E6F538B33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2A0AD5-507C-3D4A-B772-099D9906F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279258-2BB5-434F-B782-3DF62A772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3F7BE0-A613-5247-921A-C8840E41A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DEE0D0-F9EB-3444-9F03-9D5D7FB18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2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595772-3018-5A47-A917-DDA88C03B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6E1B8A-EBE6-DB46-9F2A-3AFCC2EF5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73347A-55D3-C24D-8828-D435F75D9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533483-E8EB-4742-A32D-270E3BC6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1A28D7-7731-3D44-A743-BD9E04AE8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1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119C5D-58BB-9B49-818A-52CB0A825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A46BBD-08A1-E54B-89A4-7875E5BA45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5887421-FA77-3C42-B9C9-D778510D0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A77E349-208A-164A-8596-C6DDE4E0C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ED8531C-E1B0-4A4C-886D-8CBBF1B05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2754DF-545B-8F46-8BE5-5902DB68B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9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5F79E4-1F2F-D049-AC1E-E920B25F8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CEC3ADC-9018-E64B-AC2E-19005B9F9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EA36E6F-20EA-D14F-85A8-574A8F4F5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123AF12-6E0F-BB46-9038-A7B4DB1D24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52E4C55-917B-1140-876B-029CBDCA07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310242F-AA16-824E-9D64-3E888DA37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6B53D02-CAD3-1D4F-9CD4-519157393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364F789-A71C-0149-B386-A69645A2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83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00361-9753-4043-BB92-2B30D55B7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DE6E075-73D9-1B4E-81C9-D38144BE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C6E5F3E-9F5F-324E-B70E-52CC1302A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A14A9BA-FD8F-6B46-8015-5BC97BCF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5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A605262-85A6-DF4E-B0F7-C4EA64F3A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EDD4AFC-05EA-BB44-B8A0-5B5C89ED1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25B52FB-D57B-0A4D-9F1F-A30C265E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8ABEDC-72E2-D648-9F0F-378AE6BA4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E24210-D2CA-D847-A011-E200B3C1C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B282E3D-6097-8947-907B-6072179A1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F7216F-2469-FD44-8DC5-9959880A3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17CFC7-D873-804A-B225-8357ACD3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0531AA-C7A4-ED4D-8967-CE284A001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8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E1C7E3-CD35-7342-BF0C-0EA84772D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FAAA73A-0EF3-774C-8187-F53FB3C0CE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5AC3C28-3863-964D-81E2-FB1487483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C43CE9-0B74-A649-AE7C-6ACBD9768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1C6D31-CCC4-4846-9A54-E43094901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BCD8B42-F1C2-AE49-A545-9F4A0B66E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4361694-83E4-844C-A085-DF9C56135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67E868-D3C5-0949-AF35-DBAC9DBAF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CA11CB-E64D-7A4B-8848-04CC88CBC5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0876D0-80DE-FA4D-B84E-2ED431132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E2A9A0-13BB-C54E-BA0B-5E1B3859B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0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4275580-3377-4846-BD1B-49DD0CEFB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625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Dale</cp:lastModifiedBy>
  <cp:revision>2</cp:revision>
  <dcterms:created xsi:type="dcterms:W3CDTF">2018-07-17T16:16:51Z</dcterms:created>
  <dcterms:modified xsi:type="dcterms:W3CDTF">2019-03-25T21:18:14Z</dcterms:modified>
</cp:coreProperties>
</file>