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73" r:id="rId5"/>
    <p:sldId id="262" r:id="rId6"/>
    <p:sldId id="263" r:id="rId7"/>
    <p:sldId id="264" r:id="rId8"/>
    <p:sldId id="265" r:id="rId9"/>
    <p:sldId id="266" r:id="rId10"/>
    <p:sldId id="267" r:id="rId11"/>
    <p:sldId id="268" r:id="rId12"/>
    <p:sldId id="269" r:id="rId13"/>
    <p:sldId id="271" r:id="rId14"/>
    <p:sldId id="270" r:id="rId15"/>
    <p:sldId id="274" r:id="rId16"/>
    <p:sldId id="275" r:id="rId17"/>
    <p:sldId id="276"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002F"/>
    <a:srgbClr val="E1B933"/>
    <a:srgbClr val="517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13"/>
    <p:restoredTop sz="94610"/>
  </p:normalViewPr>
  <p:slideViewPr>
    <p:cSldViewPr snapToGrid="0" snapToObjects="1">
      <p:cViewPr varScale="1">
        <p:scale>
          <a:sx n="127" d="100"/>
          <a:sy n="127" d="100"/>
        </p:scale>
        <p:origin x="208"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377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PILLARS — Built around the vision statement's three verbs. All three icon blocks are placed at the same target width and keep each tile's own true proportions, so the row stays visually even without distorting any of them.</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TIMELINE / PROCESS — Add or remove steps by adjusting the steps array; circles and the connecting line reposition automatically. Works for a 3–6 step process.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 SCRIPTURE — Swap in any scripture, quote, or the vision statement (shown here). The linen texture is a full-bleed brand asset; the mosaic block still gets a white card since the texture isn't pure white.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 CALLOUT (3-UP) — Use for two or three numbers max; more than that and none of them land.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 CAPTION — Replace the grey placeholder with a full-bleed photo (right-click → Change Picture keeps the crop).</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 TEAM GRID — Built for 4 across; delete a column and widen the rest if you have 3.</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BLANK CANVAS — A minimally-branded slide for whatever doesn't fit the other layouts — a screenshot, an embedded video, a full-slide diagram. Delete the placeholder text before adding your content.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 Use to end your session. The mosaic band along the bottom is a full-bleed, undistorted crop of the brand's 1-row pattern strip at its true proportions.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 SESSION COVER — Use to open your talk. The mosaic column keeps its true proportions at full slide height; don't drag its side handles, only a corner handle, if you resize it.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ALT — A bolder cover option. The mosaic fills the whole slide using a proportional 'cover' fit (it's scaled evenly and cropped, never stretched). The white card keeps text readable and keeps the art's edges from blending into anything.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 SCHEDULE — Add or delete rows in PowerPoint's table tools directly; header row keeps its black fill automatically if you copy a row rather than typing a new one from scratch.</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 PHOTO — Replace the grey rectangle with a real photo (Change Picture keeps the dark overlay on top). Keep the overlay for text contrast; the mosaic still sits on its own white card.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AGENDA — Add or remove rows as needed. Numerals cycle through the three brand colors — avoid using red for every row.</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 BULLETS — The default workhorse slide. Keep to 3–5 bullets max.</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BULLETS + IMAGE — A workhorse content slide when the point needs a supporting photo or diagram alongside the text, rather than the photo carrying the whole slide.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TWO-CONTENT — Good for before/after, pros/cons, or two ministry models side by side.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16" name="Image 0" descr="/home/claude/umc_pptx/assets/bg_fullbleed_texture.png">
            <a:extLst>
              <a:ext uri="{FF2B5EF4-FFF2-40B4-BE49-F238E27FC236}">
                <a16:creationId xmlns:a16="http://schemas.microsoft.com/office/drawing/2014/main" id="{0F4B0E12-8CD7-5676-FD80-88960DECE7CF}"/>
              </a:ext>
            </a:extLst>
          </p:cNvPr>
          <p:cNvPicPr>
            <a:picLocks noChangeAspect="1"/>
          </p:cNvPicPr>
          <p:nvPr/>
        </p:nvPicPr>
        <p:blipFill>
          <a:blip r:embed="rId3"/>
          <a:stretch>
            <a:fillRect/>
          </a:stretch>
        </p:blipFill>
        <p:spPr>
          <a:xfrm>
            <a:off x="305" y="0"/>
            <a:ext cx="12191695" cy="6858000"/>
          </a:xfrm>
          <a:prstGeom prst="rect">
            <a:avLst/>
          </a:prstGeom>
        </p:spPr>
      </p:pic>
      <p:sp>
        <p:nvSpPr>
          <p:cNvPr id="2" name="Text 0"/>
          <p:cNvSpPr/>
          <p:nvPr/>
        </p:nvSpPr>
        <p:spPr>
          <a:xfrm>
            <a:off x="548640" y="1640045"/>
            <a:ext cx="11064240" cy="548640"/>
          </a:xfrm>
          <a:prstGeom prst="rect">
            <a:avLst/>
          </a:prstGeom>
          <a:noFill/>
          <a:ln/>
        </p:spPr>
        <p:txBody>
          <a:bodyPr wrap="square" rtlCol="0" anchor="ctr"/>
          <a:lstStyle/>
          <a:p>
            <a:pPr marL="0" indent="0">
              <a:buNone/>
            </a:pPr>
            <a:r>
              <a:rPr lang="en-US" sz="3200" b="1" kern="0" spc="100" dirty="0">
                <a:solidFill>
                  <a:srgbClr val="000000"/>
                </a:solidFill>
                <a:latin typeface="Oswald" pitchFamily="34" charset="0"/>
                <a:ea typeface="Oswald" pitchFamily="34" charset="-122"/>
                <a:cs typeface="Oswald" pitchFamily="34" charset="-120"/>
              </a:rPr>
              <a:t>HOW TO USE THIS TEMPLATE</a:t>
            </a:r>
            <a:endParaRPr lang="en-US" sz="3200" dirty="0"/>
          </a:p>
        </p:txBody>
      </p:sp>
      <p:sp>
        <p:nvSpPr>
          <p:cNvPr id="3" name="Text 1"/>
          <p:cNvSpPr/>
          <p:nvPr/>
        </p:nvSpPr>
        <p:spPr>
          <a:xfrm>
            <a:off x="548640" y="6217765"/>
            <a:ext cx="11064240" cy="320040"/>
          </a:xfrm>
          <a:prstGeom prst="rect">
            <a:avLst/>
          </a:prstGeom>
          <a:noFill/>
          <a:ln/>
        </p:spPr>
        <p:txBody>
          <a:bodyPr wrap="square" rtlCol="0" anchor="ctr"/>
          <a:lstStyle/>
          <a:p>
            <a:pPr marL="0" indent="0">
              <a:buNone/>
            </a:pPr>
            <a:r>
              <a:rPr lang="en-US" sz="1400" b="1" i="1" dirty="0">
                <a:solidFill>
                  <a:srgbClr val="FF0000"/>
                </a:solidFill>
                <a:highlight>
                  <a:srgbClr val="FFFF00"/>
                </a:highlight>
                <a:latin typeface="Calibri" pitchFamily="34" charset="0"/>
                <a:ea typeface="Calibri" pitchFamily="34" charset="-122"/>
                <a:cs typeface="Calibri" pitchFamily="34" charset="-120"/>
              </a:rPr>
              <a:t>Delete this slide before you present to others. It's a quick reference only</a:t>
            </a:r>
            <a:r>
              <a:rPr lang="en-US" sz="1200" b="1" i="1" dirty="0">
                <a:solidFill>
                  <a:srgbClr val="FF0000"/>
                </a:solidFill>
                <a:highlight>
                  <a:srgbClr val="FFFF00"/>
                </a:highlight>
                <a:latin typeface="Calibri" pitchFamily="34" charset="0"/>
                <a:ea typeface="Calibri" pitchFamily="34" charset="-122"/>
                <a:cs typeface="Calibri" pitchFamily="34" charset="-120"/>
              </a:rPr>
              <a:t>.</a:t>
            </a:r>
            <a:endParaRPr lang="en-US" sz="1200" b="1" dirty="0">
              <a:solidFill>
                <a:srgbClr val="FF0000"/>
              </a:solidFill>
              <a:highlight>
                <a:srgbClr val="FFFF00"/>
              </a:highlight>
            </a:endParaRPr>
          </a:p>
        </p:txBody>
      </p:sp>
      <p:sp>
        <p:nvSpPr>
          <p:cNvPr id="4" name="Shape 2"/>
          <p:cNvSpPr/>
          <p:nvPr/>
        </p:nvSpPr>
        <p:spPr>
          <a:xfrm>
            <a:off x="548640" y="2537556"/>
            <a:ext cx="1280160" cy="822960"/>
          </a:xfrm>
          <a:prstGeom prst="rect">
            <a:avLst/>
          </a:prstGeom>
          <a:solidFill>
            <a:srgbClr val="E4002B"/>
          </a:solidFill>
          <a:ln/>
        </p:spPr>
        <p:txBody>
          <a:bodyPr/>
          <a:lstStyle/>
          <a:p>
            <a:endParaRPr lang="en-US"/>
          </a:p>
        </p:txBody>
      </p:sp>
      <p:sp>
        <p:nvSpPr>
          <p:cNvPr id="5" name="Text 3"/>
          <p:cNvSpPr/>
          <p:nvPr/>
        </p:nvSpPr>
        <p:spPr>
          <a:xfrm>
            <a:off x="548640" y="3387948"/>
            <a:ext cx="1280160" cy="457200"/>
          </a:xfrm>
          <a:prstGeom prst="rect">
            <a:avLst/>
          </a:prstGeom>
          <a:noFill/>
          <a:ln/>
        </p:spPr>
        <p:txBody>
          <a:bodyPr wrap="square" rtlCol="0" anchor="ctr"/>
          <a:lstStyle/>
          <a:p>
            <a:pPr marL="0" indent="0" algn="l">
              <a:buNone/>
            </a:pPr>
            <a:r>
              <a:rPr lang="en-US" sz="1000" dirty="0">
                <a:solidFill>
                  <a:srgbClr val="000000"/>
                </a:solidFill>
                <a:latin typeface="Calibri" pitchFamily="34" charset="0"/>
                <a:ea typeface="Calibri" pitchFamily="34" charset="-122"/>
                <a:cs typeface="Calibri" pitchFamily="34" charset="-120"/>
              </a:rPr>
              <a:t>Red</a:t>
            </a:r>
            <a:endParaRPr lang="en-US" sz="1000" dirty="0"/>
          </a:p>
          <a:p>
            <a:pPr marL="0" indent="0" algn="l">
              <a:buNone/>
            </a:pPr>
            <a:r>
              <a:rPr lang="en-US" sz="1000" dirty="0">
                <a:solidFill>
                  <a:srgbClr val="000000"/>
                </a:solidFill>
                <a:latin typeface="Calibri" pitchFamily="34" charset="0"/>
                <a:ea typeface="Calibri" pitchFamily="34" charset="-122"/>
                <a:cs typeface="Calibri" pitchFamily="34" charset="-120"/>
              </a:rPr>
              <a:t>#E4002B</a:t>
            </a:r>
            <a:endParaRPr lang="en-US" sz="1000" dirty="0"/>
          </a:p>
        </p:txBody>
      </p:sp>
      <p:sp>
        <p:nvSpPr>
          <p:cNvPr id="6" name="Shape 4"/>
          <p:cNvSpPr/>
          <p:nvPr/>
        </p:nvSpPr>
        <p:spPr>
          <a:xfrm>
            <a:off x="1993392" y="2537556"/>
            <a:ext cx="1280160" cy="822960"/>
          </a:xfrm>
          <a:prstGeom prst="rect">
            <a:avLst/>
          </a:prstGeom>
          <a:solidFill>
            <a:srgbClr val="41748D"/>
          </a:solidFill>
          <a:ln/>
        </p:spPr>
        <p:txBody>
          <a:bodyPr/>
          <a:lstStyle/>
          <a:p>
            <a:endParaRPr lang="en-US"/>
          </a:p>
        </p:txBody>
      </p:sp>
      <p:sp>
        <p:nvSpPr>
          <p:cNvPr id="7" name="Text 5"/>
          <p:cNvSpPr/>
          <p:nvPr/>
        </p:nvSpPr>
        <p:spPr>
          <a:xfrm>
            <a:off x="1993392" y="3387948"/>
            <a:ext cx="1280160" cy="457200"/>
          </a:xfrm>
          <a:prstGeom prst="rect">
            <a:avLst/>
          </a:prstGeom>
          <a:noFill/>
          <a:ln/>
        </p:spPr>
        <p:txBody>
          <a:bodyPr wrap="square" rtlCol="0" anchor="ctr"/>
          <a:lstStyle/>
          <a:p>
            <a:pPr marL="0" indent="0" algn="l">
              <a:buNone/>
            </a:pPr>
            <a:r>
              <a:rPr lang="en-US" sz="1000" dirty="0">
                <a:solidFill>
                  <a:srgbClr val="000000"/>
                </a:solidFill>
                <a:latin typeface="Calibri" pitchFamily="34" charset="0"/>
                <a:ea typeface="Calibri" pitchFamily="34" charset="-122"/>
                <a:cs typeface="Calibri" pitchFamily="34" charset="-120"/>
              </a:rPr>
              <a:t>Blue</a:t>
            </a:r>
            <a:endParaRPr lang="en-US" sz="1000" dirty="0"/>
          </a:p>
          <a:p>
            <a:pPr marL="0" indent="0" algn="l">
              <a:buNone/>
            </a:pPr>
            <a:r>
              <a:rPr lang="en-US" sz="1000" dirty="0">
                <a:solidFill>
                  <a:srgbClr val="000000"/>
                </a:solidFill>
                <a:latin typeface="Calibri" pitchFamily="34" charset="0"/>
                <a:ea typeface="Calibri" pitchFamily="34" charset="-122"/>
                <a:cs typeface="Calibri" pitchFamily="34" charset="-120"/>
              </a:rPr>
              <a:t>#41748D</a:t>
            </a:r>
            <a:endParaRPr lang="en-US" sz="1000" dirty="0"/>
          </a:p>
        </p:txBody>
      </p:sp>
      <p:sp>
        <p:nvSpPr>
          <p:cNvPr id="8" name="Shape 6"/>
          <p:cNvSpPr/>
          <p:nvPr/>
        </p:nvSpPr>
        <p:spPr>
          <a:xfrm>
            <a:off x="3438144" y="2537556"/>
            <a:ext cx="1280160" cy="822960"/>
          </a:xfrm>
          <a:prstGeom prst="rect">
            <a:avLst/>
          </a:prstGeom>
          <a:solidFill>
            <a:srgbClr val="E0A526"/>
          </a:solidFill>
          <a:ln/>
        </p:spPr>
        <p:txBody>
          <a:bodyPr/>
          <a:lstStyle/>
          <a:p>
            <a:endParaRPr lang="en-US"/>
          </a:p>
        </p:txBody>
      </p:sp>
      <p:sp>
        <p:nvSpPr>
          <p:cNvPr id="9" name="Text 7"/>
          <p:cNvSpPr/>
          <p:nvPr/>
        </p:nvSpPr>
        <p:spPr>
          <a:xfrm>
            <a:off x="3438144" y="3387948"/>
            <a:ext cx="1280160" cy="457200"/>
          </a:xfrm>
          <a:prstGeom prst="rect">
            <a:avLst/>
          </a:prstGeom>
          <a:noFill/>
          <a:ln/>
        </p:spPr>
        <p:txBody>
          <a:bodyPr wrap="square" rtlCol="0" anchor="ctr"/>
          <a:lstStyle/>
          <a:p>
            <a:pPr marL="0" indent="0" algn="l">
              <a:buNone/>
            </a:pPr>
            <a:r>
              <a:rPr lang="en-US" sz="1000" dirty="0">
                <a:solidFill>
                  <a:srgbClr val="000000"/>
                </a:solidFill>
                <a:latin typeface="Calibri" pitchFamily="34" charset="0"/>
                <a:ea typeface="Calibri" pitchFamily="34" charset="-122"/>
                <a:cs typeface="Calibri" pitchFamily="34" charset="-120"/>
              </a:rPr>
              <a:t>Gold</a:t>
            </a:r>
            <a:endParaRPr lang="en-US" sz="1000" dirty="0"/>
          </a:p>
          <a:p>
            <a:pPr marL="0" indent="0" algn="l">
              <a:buNone/>
            </a:pPr>
            <a:r>
              <a:rPr lang="en-US" sz="1000" dirty="0">
                <a:solidFill>
                  <a:srgbClr val="000000"/>
                </a:solidFill>
                <a:latin typeface="Calibri" pitchFamily="34" charset="0"/>
                <a:ea typeface="Calibri" pitchFamily="34" charset="-122"/>
                <a:cs typeface="Calibri" pitchFamily="34" charset="-120"/>
              </a:rPr>
              <a:t>#E0A526</a:t>
            </a:r>
            <a:endParaRPr lang="en-US" sz="1000" dirty="0"/>
          </a:p>
        </p:txBody>
      </p:sp>
      <p:sp>
        <p:nvSpPr>
          <p:cNvPr id="10" name="Shape 8"/>
          <p:cNvSpPr/>
          <p:nvPr/>
        </p:nvSpPr>
        <p:spPr>
          <a:xfrm>
            <a:off x="4882896" y="2537556"/>
            <a:ext cx="1280160" cy="822960"/>
          </a:xfrm>
          <a:prstGeom prst="rect">
            <a:avLst/>
          </a:prstGeom>
          <a:solidFill>
            <a:srgbClr val="000000"/>
          </a:solidFill>
          <a:ln/>
        </p:spPr>
        <p:txBody>
          <a:bodyPr/>
          <a:lstStyle/>
          <a:p>
            <a:endParaRPr lang="en-US"/>
          </a:p>
        </p:txBody>
      </p:sp>
      <p:sp>
        <p:nvSpPr>
          <p:cNvPr id="11" name="Text 9"/>
          <p:cNvSpPr/>
          <p:nvPr/>
        </p:nvSpPr>
        <p:spPr>
          <a:xfrm>
            <a:off x="4882896" y="3387948"/>
            <a:ext cx="1280160" cy="457200"/>
          </a:xfrm>
          <a:prstGeom prst="rect">
            <a:avLst/>
          </a:prstGeom>
          <a:noFill/>
          <a:ln/>
        </p:spPr>
        <p:txBody>
          <a:bodyPr wrap="square" rtlCol="0" anchor="ctr"/>
          <a:lstStyle/>
          <a:p>
            <a:pPr marL="0" indent="0" algn="l">
              <a:buNone/>
            </a:pPr>
            <a:r>
              <a:rPr lang="en-US" sz="1000" dirty="0">
                <a:solidFill>
                  <a:srgbClr val="000000"/>
                </a:solidFill>
                <a:latin typeface="Calibri" pitchFamily="34" charset="0"/>
                <a:ea typeface="Calibri" pitchFamily="34" charset="-122"/>
                <a:cs typeface="Calibri" pitchFamily="34" charset="-120"/>
              </a:rPr>
              <a:t>Black</a:t>
            </a:r>
            <a:endParaRPr lang="en-US" sz="1000" dirty="0"/>
          </a:p>
          <a:p>
            <a:pPr marL="0" indent="0" algn="l">
              <a:buNone/>
            </a:pPr>
            <a:r>
              <a:rPr lang="en-US" sz="1000" dirty="0">
                <a:solidFill>
                  <a:srgbClr val="000000"/>
                </a:solidFill>
                <a:latin typeface="Calibri" pitchFamily="34" charset="0"/>
                <a:ea typeface="Calibri" pitchFamily="34" charset="-122"/>
                <a:cs typeface="Calibri" pitchFamily="34" charset="-120"/>
              </a:rPr>
              <a:t>#000000</a:t>
            </a:r>
            <a:endParaRPr lang="en-US" sz="1000" dirty="0"/>
          </a:p>
        </p:txBody>
      </p:sp>
      <p:sp>
        <p:nvSpPr>
          <p:cNvPr id="12" name="Text 10"/>
          <p:cNvSpPr/>
          <p:nvPr/>
        </p:nvSpPr>
        <p:spPr>
          <a:xfrm>
            <a:off x="548640" y="4000596"/>
            <a:ext cx="7766685" cy="2286000"/>
          </a:xfrm>
          <a:prstGeom prst="rect">
            <a:avLst/>
          </a:prstGeom>
          <a:noFill/>
          <a:ln/>
        </p:spPr>
        <p:txBody>
          <a:bodyPr wrap="square" rtlCol="0" anchor="t"/>
          <a:lstStyle/>
          <a:p>
            <a:pPr marL="0" indent="0">
              <a:lnSpc>
                <a:spcPct val="122000"/>
              </a:lnSpc>
              <a:buNone/>
            </a:pPr>
            <a:r>
              <a:rPr lang="en-US" sz="1250" b="1" dirty="0">
                <a:solidFill>
                  <a:srgbClr val="000000"/>
                </a:solidFill>
                <a:latin typeface="Calibri" pitchFamily="34" charset="0"/>
                <a:ea typeface="Calibri" pitchFamily="34" charset="-122"/>
                <a:cs typeface="Calibri" pitchFamily="34" charset="-120"/>
              </a:rPr>
              <a:t>Type family: </a:t>
            </a:r>
            <a:r>
              <a:rPr lang="en-US" sz="1250" dirty="0">
                <a:solidFill>
                  <a:srgbClr val="000000"/>
                </a:solidFill>
                <a:latin typeface="Calibri" pitchFamily="34" charset="0"/>
                <a:ea typeface="Calibri" pitchFamily="34" charset="-122"/>
                <a:cs typeface="Calibri" pitchFamily="34" charset="-120"/>
              </a:rPr>
              <a:t>Oswald (headlines) — free on Google Fonts. Body copy uses Calibri for reliable, easy reading.
</a:t>
            </a:r>
            <a:r>
              <a:rPr lang="en-US" sz="1250" b="1" dirty="0">
                <a:solidFill>
                  <a:srgbClr val="000000"/>
                </a:solidFill>
                <a:latin typeface="Calibri" pitchFamily="34" charset="0"/>
                <a:ea typeface="Calibri" pitchFamily="34" charset="-122"/>
                <a:cs typeface="Calibri" pitchFamily="34" charset="-120"/>
              </a:rPr>
              <a:t>Logo: </a:t>
            </a:r>
            <a:r>
              <a:rPr lang="en-US" sz="1250" dirty="0">
                <a:solidFill>
                  <a:srgbClr val="000000"/>
                </a:solidFill>
                <a:latin typeface="Calibri" pitchFamily="34" charset="0"/>
                <a:ea typeface="Calibri" pitchFamily="34" charset="-122"/>
                <a:cs typeface="Calibri" pitchFamily="34" charset="-120"/>
              </a:rPr>
              <a:t>Only place the full-color logo on white or textured grey background. 
</a:t>
            </a:r>
            <a:r>
              <a:rPr lang="en-US" sz="1250" b="1" dirty="0">
                <a:solidFill>
                  <a:srgbClr val="000000"/>
                </a:solidFill>
                <a:latin typeface="Calibri" pitchFamily="34" charset="0"/>
                <a:ea typeface="Calibri" pitchFamily="34" charset="-122"/>
                <a:cs typeface="Calibri" pitchFamily="34" charset="-120"/>
              </a:rPr>
              <a:t>Geometric art: </a:t>
            </a:r>
            <a:r>
              <a:rPr lang="en-US" sz="1250" dirty="0">
                <a:solidFill>
                  <a:srgbClr val="000000"/>
                </a:solidFill>
                <a:latin typeface="Calibri" pitchFamily="34" charset="0"/>
                <a:ea typeface="Calibri" pitchFamily="34" charset="-122"/>
                <a:cs typeface="Calibri" pitchFamily="34" charset="-120"/>
              </a:rPr>
              <a:t>Every mosaic block keeps its true proportions — never stretched or squeezed into a box that doesn't match its shape. Sizes vary from slide to slide. If you resize an image yourself, drag a corner handle (not a side handle) to keep it undistorted.</a:t>
            </a:r>
          </a:p>
          <a:p>
            <a:pPr marL="0" indent="0">
              <a:lnSpc>
                <a:spcPct val="122000"/>
              </a:lnSpc>
              <a:buNone/>
            </a:pPr>
            <a:r>
              <a:rPr lang="en-US" sz="1250" b="1" dirty="0">
                <a:solidFill>
                  <a:srgbClr val="000000"/>
                </a:solidFill>
                <a:latin typeface="Calibri" pitchFamily="34" charset="0"/>
                <a:ea typeface="Calibri" pitchFamily="34" charset="-122"/>
                <a:cs typeface="Calibri" pitchFamily="34" charset="-120"/>
              </a:rPr>
              <a:t>Pick what you need: </a:t>
            </a:r>
            <a:r>
              <a:rPr lang="en-US" sz="1250" dirty="0">
                <a:solidFill>
                  <a:srgbClr val="000000"/>
                </a:solidFill>
                <a:latin typeface="Calibri" pitchFamily="34" charset="0"/>
                <a:ea typeface="Calibri" pitchFamily="34" charset="-122"/>
                <a:cs typeface="Calibri" pitchFamily="34" charset="-120"/>
              </a:rPr>
              <a:t>Every layout on the slides that follow is optional. Skim through, keep whichever ones fit your session, and delete the rest — no need to use all of them, and no set order to follow. A shorter, focused deck beats a long one nobody needed.
</a:t>
            </a:r>
            <a:endParaRPr lang="en-US" sz="1250" dirty="0"/>
          </a:p>
        </p:txBody>
      </p:sp>
      <p:pic>
        <p:nvPicPr>
          <p:cNvPr id="15" name="Image 1" descr="/home/claude/umc_pptx/assets/logo_color.png">
            <a:extLst>
              <a:ext uri="{FF2B5EF4-FFF2-40B4-BE49-F238E27FC236}">
                <a16:creationId xmlns:a16="http://schemas.microsoft.com/office/drawing/2014/main" id="{DA7F52E3-2A3E-84D9-EDB8-6F13C2F67D4D}"/>
              </a:ext>
            </a:extLst>
          </p:cNvPr>
          <p:cNvPicPr>
            <a:picLocks noChangeAspect="1"/>
          </p:cNvPicPr>
          <p:nvPr/>
        </p:nvPicPr>
        <p:blipFill>
          <a:blip r:embed="rId4"/>
          <a:stretch>
            <a:fillRect/>
          </a:stretch>
        </p:blipFill>
        <p:spPr>
          <a:xfrm>
            <a:off x="8553606" y="146082"/>
            <a:ext cx="3164055" cy="18141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1309403"/>
            <a:ext cx="8046720" cy="502921"/>
          </a:xfrm>
          <a:prstGeom prst="rect">
            <a:avLst/>
          </a:prstGeom>
          <a:noFill/>
          <a:ln/>
        </p:spPr>
        <p:txBody>
          <a:bodyPr wrap="square" rtlCol="0" anchor="ctr"/>
          <a:lstStyle/>
          <a:p>
            <a:pPr marL="0" indent="0">
              <a:buNone/>
            </a:pPr>
            <a:r>
              <a:rPr lang="en-US" sz="4800" dirty="0">
                <a:solidFill>
                  <a:srgbClr val="000000"/>
                </a:solidFill>
                <a:latin typeface="Oswald" pitchFamily="34" charset="0"/>
                <a:ea typeface="Oswald" pitchFamily="34" charset="-122"/>
                <a:cs typeface="Oswald" pitchFamily="34" charset="-120"/>
              </a:rPr>
              <a:t>Three Pillars</a:t>
            </a:r>
            <a:endParaRPr lang="en-US" sz="4800" dirty="0"/>
          </a:p>
        </p:txBody>
      </p:sp>
      <p:sp>
        <p:nvSpPr>
          <p:cNvPr id="4" name="Text 1"/>
          <p:cNvSpPr/>
          <p:nvPr/>
        </p:nvSpPr>
        <p:spPr>
          <a:xfrm>
            <a:off x="640080" y="2606040"/>
            <a:ext cx="3429000" cy="502920"/>
          </a:xfrm>
          <a:prstGeom prst="rect">
            <a:avLst/>
          </a:prstGeom>
          <a:noFill/>
          <a:ln/>
        </p:spPr>
        <p:txBody>
          <a:bodyPr wrap="square" rtlCol="0" anchor="ctr"/>
          <a:lstStyle/>
          <a:p>
            <a:pPr marL="0" indent="0">
              <a:buNone/>
            </a:pPr>
            <a:r>
              <a:rPr lang="en-US" sz="2800" b="1" dirty="0">
                <a:solidFill>
                  <a:srgbClr val="E4002B"/>
                </a:solidFill>
                <a:latin typeface="Oswald" pitchFamily="34" charset="0"/>
                <a:ea typeface="Oswald" pitchFamily="34" charset="-122"/>
                <a:cs typeface="Oswald" pitchFamily="34" charset="-120"/>
              </a:rPr>
              <a:t>Love </a:t>
            </a:r>
            <a:r>
              <a:rPr lang="en-US" sz="2800" b="1" dirty="0">
                <a:solidFill>
                  <a:srgbClr val="000000"/>
                </a:solidFill>
                <a:latin typeface="Oswald" pitchFamily="34" charset="0"/>
                <a:ea typeface="Oswald" pitchFamily="34" charset="-122"/>
                <a:cs typeface="Oswald" pitchFamily="34" charset="-120"/>
              </a:rPr>
              <a:t>Boldly</a:t>
            </a:r>
            <a:endParaRPr lang="en-US" sz="2800" dirty="0"/>
          </a:p>
        </p:txBody>
      </p:sp>
      <p:sp>
        <p:nvSpPr>
          <p:cNvPr id="5" name="Text 2"/>
          <p:cNvSpPr/>
          <p:nvPr/>
        </p:nvSpPr>
        <p:spPr>
          <a:xfrm>
            <a:off x="640080" y="3200400"/>
            <a:ext cx="3429000" cy="1645920"/>
          </a:xfrm>
          <a:prstGeom prst="rect">
            <a:avLst/>
          </a:prstGeom>
          <a:noFill/>
          <a:ln/>
        </p:spPr>
        <p:txBody>
          <a:bodyPr wrap="square" rtlCol="0" anchor="t"/>
          <a:lstStyle/>
          <a:p>
            <a:pPr marL="0" indent="0">
              <a:lnSpc>
                <a:spcPct val="130000"/>
              </a:lnSpc>
              <a:buNone/>
            </a:pPr>
            <a:r>
              <a:rPr lang="en-US" sz="1400" dirty="0">
                <a:solidFill>
                  <a:srgbClr val="6B6B6B"/>
                </a:solidFill>
                <a:latin typeface="Calibri" pitchFamily="34" charset="0"/>
                <a:ea typeface="Calibri" pitchFamily="34" charset="-122"/>
                <a:cs typeface="Calibri" pitchFamily="34" charset="-120"/>
              </a:rPr>
              <a:t>One or two sentences on what this pillar means for your ministry.</a:t>
            </a:r>
            <a:endParaRPr lang="en-US" sz="1400" dirty="0"/>
          </a:p>
        </p:txBody>
      </p:sp>
      <p:sp>
        <p:nvSpPr>
          <p:cNvPr id="7" name="Text 3"/>
          <p:cNvSpPr/>
          <p:nvPr/>
        </p:nvSpPr>
        <p:spPr>
          <a:xfrm>
            <a:off x="4389120" y="2606040"/>
            <a:ext cx="3429000" cy="502920"/>
          </a:xfrm>
          <a:prstGeom prst="rect">
            <a:avLst/>
          </a:prstGeom>
          <a:noFill/>
          <a:ln/>
        </p:spPr>
        <p:txBody>
          <a:bodyPr wrap="square" rtlCol="0" anchor="ctr"/>
          <a:lstStyle/>
          <a:p>
            <a:pPr marL="0" indent="0">
              <a:buNone/>
            </a:pPr>
            <a:r>
              <a:rPr lang="en-US" sz="2800" b="1" dirty="0">
                <a:solidFill>
                  <a:srgbClr val="E0A526"/>
                </a:solidFill>
                <a:latin typeface="Oswald" pitchFamily="34" charset="0"/>
                <a:ea typeface="Oswald" pitchFamily="34" charset="-122"/>
                <a:cs typeface="Oswald" pitchFamily="34" charset="-120"/>
              </a:rPr>
              <a:t>Serve </a:t>
            </a:r>
            <a:r>
              <a:rPr lang="en-US" sz="2800" b="1" dirty="0">
                <a:solidFill>
                  <a:srgbClr val="000000"/>
                </a:solidFill>
                <a:latin typeface="Oswald" pitchFamily="34" charset="0"/>
                <a:ea typeface="Oswald" pitchFamily="34" charset="-122"/>
                <a:cs typeface="Oswald" pitchFamily="34" charset="-120"/>
              </a:rPr>
              <a:t>Joyfully</a:t>
            </a:r>
            <a:endParaRPr lang="en-US" sz="2800" dirty="0"/>
          </a:p>
        </p:txBody>
      </p:sp>
      <p:sp>
        <p:nvSpPr>
          <p:cNvPr id="8" name="Text 4"/>
          <p:cNvSpPr/>
          <p:nvPr/>
        </p:nvSpPr>
        <p:spPr>
          <a:xfrm>
            <a:off x="4389120" y="3200400"/>
            <a:ext cx="3429000" cy="1645920"/>
          </a:xfrm>
          <a:prstGeom prst="rect">
            <a:avLst/>
          </a:prstGeom>
          <a:noFill/>
          <a:ln/>
        </p:spPr>
        <p:txBody>
          <a:bodyPr wrap="square" rtlCol="0" anchor="t"/>
          <a:lstStyle/>
          <a:p>
            <a:pPr marL="0" indent="0">
              <a:lnSpc>
                <a:spcPct val="130000"/>
              </a:lnSpc>
              <a:buNone/>
            </a:pPr>
            <a:r>
              <a:rPr lang="en-US" sz="1400" dirty="0">
                <a:solidFill>
                  <a:srgbClr val="6B6B6B"/>
                </a:solidFill>
                <a:latin typeface="Calibri" pitchFamily="34" charset="0"/>
                <a:ea typeface="Calibri" pitchFamily="34" charset="-122"/>
                <a:cs typeface="Calibri" pitchFamily="34" charset="-120"/>
              </a:rPr>
              <a:t>One or two sentences on what this pillar means for your ministry.</a:t>
            </a:r>
            <a:endParaRPr lang="en-US" sz="1400" dirty="0"/>
          </a:p>
        </p:txBody>
      </p:sp>
      <p:sp>
        <p:nvSpPr>
          <p:cNvPr id="10" name="Text 5"/>
          <p:cNvSpPr/>
          <p:nvPr/>
        </p:nvSpPr>
        <p:spPr>
          <a:xfrm>
            <a:off x="8138160" y="2606040"/>
            <a:ext cx="3429000" cy="502920"/>
          </a:xfrm>
          <a:prstGeom prst="rect">
            <a:avLst/>
          </a:prstGeom>
          <a:noFill/>
          <a:ln/>
        </p:spPr>
        <p:txBody>
          <a:bodyPr wrap="square" rtlCol="0" anchor="ctr"/>
          <a:lstStyle/>
          <a:p>
            <a:pPr marL="0" indent="0">
              <a:buNone/>
            </a:pPr>
            <a:r>
              <a:rPr lang="en-US" sz="2800" b="1" dirty="0">
                <a:solidFill>
                  <a:srgbClr val="41748D"/>
                </a:solidFill>
                <a:latin typeface="Oswald" pitchFamily="34" charset="0"/>
                <a:ea typeface="Oswald" pitchFamily="34" charset="-122"/>
                <a:cs typeface="Oswald" pitchFamily="34" charset="-120"/>
              </a:rPr>
              <a:t>Lead </a:t>
            </a:r>
            <a:r>
              <a:rPr lang="en-US" sz="2800" b="1" dirty="0">
                <a:solidFill>
                  <a:srgbClr val="000000"/>
                </a:solidFill>
                <a:latin typeface="Oswald" pitchFamily="34" charset="0"/>
                <a:ea typeface="Oswald" pitchFamily="34" charset="-122"/>
                <a:cs typeface="Oswald" pitchFamily="34" charset="-120"/>
              </a:rPr>
              <a:t>Courageously</a:t>
            </a:r>
            <a:endParaRPr lang="en-US" sz="2800" dirty="0"/>
          </a:p>
        </p:txBody>
      </p:sp>
      <p:sp>
        <p:nvSpPr>
          <p:cNvPr id="11" name="Text 6"/>
          <p:cNvSpPr/>
          <p:nvPr/>
        </p:nvSpPr>
        <p:spPr>
          <a:xfrm>
            <a:off x="8138160" y="3200400"/>
            <a:ext cx="3429000" cy="1645920"/>
          </a:xfrm>
          <a:prstGeom prst="rect">
            <a:avLst/>
          </a:prstGeom>
          <a:noFill/>
          <a:ln/>
        </p:spPr>
        <p:txBody>
          <a:bodyPr wrap="square" rtlCol="0" anchor="t"/>
          <a:lstStyle/>
          <a:p>
            <a:pPr marL="0" indent="0">
              <a:lnSpc>
                <a:spcPct val="130000"/>
              </a:lnSpc>
              <a:buNone/>
            </a:pPr>
            <a:r>
              <a:rPr lang="en-US" sz="1400" dirty="0">
                <a:solidFill>
                  <a:srgbClr val="6B6B6B"/>
                </a:solidFill>
                <a:latin typeface="Calibri" pitchFamily="34" charset="0"/>
                <a:ea typeface="Calibri" pitchFamily="34" charset="-122"/>
                <a:cs typeface="Calibri" pitchFamily="34" charset="-120"/>
              </a:rPr>
              <a:t>One or two sentences on what this pillar means for your ministry.</a:t>
            </a:r>
            <a:endParaRPr lang="en-US" sz="1400" dirty="0"/>
          </a:p>
        </p:txBody>
      </p:sp>
      <p:pic>
        <p:nvPicPr>
          <p:cNvPr id="15" name="Picture 14">
            <a:extLst>
              <a:ext uri="{FF2B5EF4-FFF2-40B4-BE49-F238E27FC236}">
                <a16:creationId xmlns:a16="http://schemas.microsoft.com/office/drawing/2014/main" id="{8C904FD7-C662-EC78-25D9-7D63AD11DA58}"/>
              </a:ext>
            </a:extLst>
          </p:cNvPr>
          <p:cNvPicPr>
            <a:picLocks noChangeAspect="1"/>
          </p:cNvPicPr>
          <p:nvPr/>
        </p:nvPicPr>
        <p:blipFill>
          <a:blip r:embed="rId3"/>
          <a:stretch>
            <a:fillRect/>
          </a:stretch>
        </p:blipFill>
        <p:spPr>
          <a:xfrm>
            <a:off x="8562610" y="11463"/>
            <a:ext cx="3629389" cy="1206500"/>
          </a:xfrm>
          <a:prstGeom prst="rect">
            <a:avLst/>
          </a:prstGeom>
        </p:spPr>
      </p:pic>
      <p:sp>
        <p:nvSpPr>
          <p:cNvPr id="16" name="Rectangle 15">
            <a:extLst>
              <a:ext uri="{FF2B5EF4-FFF2-40B4-BE49-F238E27FC236}">
                <a16:creationId xmlns:a16="http://schemas.microsoft.com/office/drawing/2014/main" id="{E0C33B2F-C2B3-E11C-7702-2FE049CA1139}"/>
              </a:ext>
            </a:extLst>
          </p:cNvPr>
          <p:cNvSpPr/>
          <p:nvPr/>
        </p:nvSpPr>
        <p:spPr>
          <a:xfrm>
            <a:off x="0" y="6355079"/>
            <a:ext cx="12192000" cy="502921"/>
          </a:xfrm>
          <a:prstGeom prst="rect">
            <a:avLst/>
          </a:prstGeom>
          <a:solidFill>
            <a:srgbClr val="BC002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400" dirty="0">
                <a:solidFill>
                  <a:srgbClr val="000000"/>
                </a:solidFill>
                <a:latin typeface="Oswald" pitchFamily="34" charset="0"/>
                <a:ea typeface="Oswald" pitchFamily="34" charset="-122"/>
                <a:cs typeface="Oswald" pitchFamily="34" charset="-120"/>
              </a:rPr>
              <a:t>Process Overview</a:t>
            </a:r>
            <a:endParaRPr lang="en-US" sz="4400" dirty="0"/>
          </a:p>
        </p:txBody>
      </p:sp>
      <p:sp>
        <p:nvSpPr>
          <p:cNvPr id="3" name="Shape 1"/>
          <p:cNvSpPr/>
          <p:nvPr/>
        </p:nvSpPr>
        <p:spPr>
          <a:xfrm>
            <a:off x="1280160" y="3118104"/>
            <a:ext cx="9631375" cy="0"/>
          </a:xfrm>
          <a:prstGeom prst="line">
            <a:avLst/>
          </a:prstGeom>
          <a:noFill/>
          <a:ln w="25400">
            <a:solidFill>
              <a:srgbClr val="E5E5E5"/>
            </a:solidFill>
            <a:prstDash val="solid"/>
          </a:ln>
        </p:spPr>
        <p:txBody>
          <a:bodyPr/>
          <a:lstStyle/>
          <a:p>
            <a:endParaRPr lang="en-US"/>
          </a:p>
        </p:txBody>
      </p:sp>
      <p:sp>
        <p:nvSpPr>
          <p:cNvPr id="4" name="Shape 2"/>
          <p:cNvSpPr/>
          <p:nvPr/>
        </p:nvSpPr>
        <p:spPr>
          <a:xfrm>
            <a:off x="996696" y="2834640"/>
            <a:ext cx="566928" cy="566928"/>
          </a:xfrm>
          <a:prstGeom prst="ellipse">
            <a:avLst/>
          </a:prstGeom>
          <a:solidFill>
            <a:srgbClr val="E4002B"/>
          </a:solidFill>
          <a:ln/>
        </p:spPr>
        <p:txBody>
          <a:bodyPr/>
          <a:lstStyle/>
          <a:p>
            <a:endParaRPr lang="en-US"/>
          </a:p>
        </p:txBody>
      </p:sp>
      <p:sp>
        <p:nvSpPr>
          <p:cNvPr id="5" name="Text 3"/>
          <p:cNvSpPr/>
          <p:nvPr/>
        </p:nvSpPr>
        <p:spPr>
          <a:xfrm>
            <a:off x="996696" y="2834640"/>
            <a:ext cx="566928" cy="566928"/>
          </a:xfrm>
          <a:prstGeom prst="rect">
            <a:avLst/>
          </a:prstGeom>
          <a:noFill/>
          <a:ln/>
        </p:spPr>
        <p:txBody>
          <a:bodyPr wrap="square" rtlCol="0" anchor="ctr"/>
          <a:lstStyle/>
          <a:p>
            <a:pPr marL="0" indent="0" algn="ctr">
              <a:buNone/>
            </a:pPr>
            <a:r>
              <a:rPr lang="en-US" sz="1800" b="1" dirty="0">
                <a:solidFill>
                  <a:srgbClr val="FFFFFF"/>
                </a:solidFill>
                <a:latin typeface="Oswald" pitchFamily="34" charset="0"/>
                <a:ea typeface="Oswald" pitchFamily="34" charset="-122"/>
                <a:cs typeface="Oswald" pitchFamily="34" charset="-120"/>
              </a:rPr>
              <a:t>1</a:t>
            </a:r>
            <a:endParaRPr lang="en-US" sz="1800" dirty="0"/>
          </a:p>
        </p:txBody>
      </p:sp>
      <p:sp>
        <p:nvSpPr>
          <p:cNvPr id="6" name="Text 4"/>
          <p:cNvSpPr/>
          <p:nvPr/>
        </p:nvSpPr>
        <p:spPr>
          <a:xfrm>
            <a:off x="365760" y="3630168"/>
            <a:ext cx="1828800" cy="457200"/>
          </a:xfrm>
          <a:prstGeom prst="rect">
            <a:avLst/>
          </a:prstGeom>
          <a:noFill/>
          <a:ln/>
        </p:spPr>
        <p:txBody>
          <a:bodyPr wrap="square" rtlCol="0" anchor="ctr"/>
          <a:lstStyle/>
          <a:p>
            <a:pPr marL="0" indent="0" algn="ctr">
              <a:buNone/>
            </a:pPr>
            <a:r>
              <a:rPr lang="en-US" sz="1400" b="1" dirty="0">
                <a:solidFill>
                  <a:srgbClr val="000000"/>
                </a:solidFill>
                <a:latin typeface="Calibri" pitchFamily="34" charset="0"/>
                <a:ea typeface="Calibri" pitchFamily="34" charset="-122"/>
                <a:cs typeface="Calibri" pitchFamily="34" charset="-120"/>
              </a:rPr>
              <a:t>Discover</a:t>
            </a:r>
            <a:endParaRPr lang="en-US" sz="1400" dirty="0"/>
          </a:p>
        </p:txBody>
      </p:sp>
      <p:sp>
        <p:nvSpPr>
          <p:cNvPr id="7" name="Shape 5"/>
          <p:cNvSpPr/>
          <p:nvPr/>
        </p:nvSpPr>
        <p:spPr>
          <a:xfrm>
            <a:off x="4207154" y="2834640"/>
            <a:ext cx="566928" cy="566928"/>
          </a:xfrm>
          <a:prstGeom prst="ellipse">
            <a:avLst/>
          </a:prstGeom>
          <a:solidFill>
            <a:srgbClr val="E0A526"/>
          </a:solidFill>
          <a:ln/>
        </p:spPr>
        <p:txBody>
          <a:bodyPr/>
          <a:lstStyle/>
          <a:p>
            <a:endParaRPr lang="en-US"/>
          </a:p>
        </p:txBody>
      </p:sp>
      <p:sp>
        <p:nvSpPr>
          <p:cNvPr id="8" name="Text 6"/>
          <p:cNvSpPr/>
          <p:nvPr/>
        </p:nvSpPr>
        <p:spPr>
          <a:xfrm>
            <a:off x="4207154" y="2834640"/>
            <a:ext cx="566928" cy="566928"/>
          </a:xfrm>
          <a:prstGeom prst="rect">
            <a:avLst/>
          </a:prstGeom>
          <a:noFill/>
          <a:ln/>
        </p:spPr>
        <p:txBody>
          <a:bodyPr wrap="square" rtlCol="0" anchor="ctr"/>
          <a:lstStyle/>
          <a:p>
            <a:pPr marL="0" indent="0" algn="ctr">
              <a:buNone/>
            </a:pPr>
            <a:r>
              <a:rPr lang="en-US" sz="1800" b="1" dirty="0">
                <a:solidFill>
                  <a:srgbClr val="FFFFFF"/>
                </a:solidFill>
                <a:latin typeface="Oswald" pitchFamily="34" charset="0"/>
                <a:ea typeface="Oswald" pitchFamily="34" charset="-122"/>
                <a:cs typeface="Oswald" pitchFamily="34" charset="-120"/>
              </a:rPr>
              <a:t>2</a:t>
            </a:r>
            <a:endParaRPr lang="en-US" sz="1800" dirty="0"/>
          </a:p>
        </p:txBody>
      </p:sp>
      <p:sp>
        <p:nvSpPr>
          <p:cNvPr id="9" name="Text 7"/>
          <p:cNvSpPr/>
          <p:nvPr/>
        </p:nvSpPr>
        <p:spPr>
          <a:xfrm>
            <a:off x="3576218" y="3630168"/>
            <a:ext cx="1828800" cy="457200"/>
          </a:xfrm>
          <a:prstGeom prst="rect">
            <a:avLst/>
          </a:prstGeom>
          <a:noFill/>
          <a:ln/>
        </p:spPr>
        <p:txBody>
          <a:bodyPr wrap="square" rtlCol="0" anchor="ctr"/>
          <a:lstStyle/>
          <a:p>
            <a:pPr marL="0" indent="0" algn="ctr">
              <a:buNone/>
            </a:pPr>
            <a:r>
              <a:rPr lang="en-US" sz="1400" b="1" dirty="0">
                <a:solidFill>
                  <a:srgbClr val="000000"/>
                </a:solidFill>
                <a:latin typeface="Calibri" pitchFamily="34" charset="0"/>
                <a:ea typeface="Calibri" pitchFamily="34" charset="-122"/>
                <a:cs typeface="Calibri" pitchFamily="34" charset="-120"/>
              </a:rPr>
              <a:t>Discern</a:t>
            </a:r>
            <a:endParaRPr lang="en-US" sz="1400" dirty="0"/>
          </a:p>
        </p:txBody>
      </p:sp>
      <p:sp>
        <p:nvSpPr>
          <p:cNvPr id="10" name="Shape 8"/>
          <p:cNvSpPr/>
          <p:nvPr/>
        </p:nvSpPr>
        <p:spPr>
          <a:xfrm>
            <a:off x="7417613" y="2834640"/>
            <a:ext cx="566928" cy="566928"/>
          </a:xfrm>
          <a:prstGeom prst="ellipse">
            <a:avLst/>
          </a:prstGeom>
          <a:solidFill>
            <a:srgbClr val="41748D"/>
          </a:solidFill>
          <a:ln/>
        </p:spPr>
        <p:txBody>
          <a:bodyPr/>
          <a:lstStyle/>
          <a:p>
            <a:endParaRPr lang="en-US"/>
          </a:p>
        </p:txBody>
      </p:sp>
      <p:sp>
        <p:nvSpPr>
          <p:cNvPr id="11" name="Text 9"/>
          <p:cNvSpPr/>
          <p:nvPr/>
        </p:nvSpPr>
        <p:spPr>
          <a:xfrm>
            <a:off x="7417613" y="2834640"/>
            <a:ext cx="566928" cy="566928"/>
          </a:xfrm>
          <a:prstGeom prst="rect">
            <a:avLst/>
          </a:prstGeom>
          <a:noFill/>
          <a:ln/>
        </p:spPr>
        <p:txBody>
          <a:bodyPr wrap="square" rtlCol="0" anchor="ctr"/>
          <a:lstStyle/>
          <a:p>
            <a:pPr marL="0" indent="0" algn="ctr">
              <a:buNone/>
            </a:pPr>
            <a:r>
              <a:rPr lang="en-US" sz="1800" b="1" dirty="0">
                <a:solidFill>
                  <a:srgbClr val="FFFFFF"/>
                </a:solidFill>
                <a:latin typeface="Oswald" pitchFamily="34" charset="0"/>
                <a:ea typeface="Oswald" pitchFamily="34" charset="-122"/>
                <a:cs typeface="Oswald" pitchFamily="34" charset="-120"/>
              </a:rPr>
              <a:t>3</a:t>
            </a:r>
            <a:endParaRPr lang="en-US" sz="1800" dirty="0"/>
          </a:p>
        </p:txBody>
      </p:sp>
      <p:sp>
        <p:nvSpPr>
          <p:cNvPr id="12" name="Text 10"/>
          <p:cNvSpPr/>
          <p:nvPr/>
        </p:nvSpPr>
        <p:spPr>
          <a:xfrm>
            <a:off x="6786677" y="3630168"/>
            <a:ext cx="1828800" cy="457200"/>
          </a:xfrm>
          <a:prstGeom prst="rect">
            <a:avLst/>
          </a:prstGeom>
          <a:noFill/>
          <a:ln/>
        </p:spPr>
        <p:txBody>
          <a:bodyPr wrap="square" rtlCol="0" anchor="ctr"/>
          <a:lstStyle/>
          <a:p>
            <a:pPr marL="0" indent="0" algn="ctr">
              <a:buNone/>
            </a:pPr>
            <a:r>
              <a:rPr lang="en-US" sz="1400" b="1" dirty="0">
                <a:solidFill>
                  <a:srgbClr val="000000"/>
                </a:solidFill>
                <a:latin typeface="Calibri" pitchFamily="34" charset="0"/>
                <a:ea typeface="Calibri" pitchFamily="34" charset="-122"/>
                <a:cs typeface="Calibri" pitchFamily="34" charset="-120"/>
              </a:rPr>
              <a:t>Decide</a:t>
            </a:r>
            <a:endParaRPr lang="en-US" sz="1400" dirty="0"/>
          </a:p>
        </p:txBody>
      </p:sp>
      <p:sp>
        <p:nvSpPr>
          <p:cNvPr id="13" name="Shape 11"/>
          <p:cNvSpPr/>
          <p:nvPr/>
        </p:nvSpPr>
        <p:spPr>
          <a:xfrm>
            <a:off x="10628071" y="2834640"/>
            <a:ext cx="566928" cy="566928"/>
          </a:xfrm>
          <a:prstGeom prst="ellipse">
            <a:avLst/>
          </a:prstGeom>
          <a:solidFill>
            <a:srgbClr val="E4002B"/>
          </a:solidFill>
          <a:ln/>
        </p:spPr>
        <p:txBody>
          <a:bodyPr/>
          <a:lstStyle/>
          <a:p>
            <a:endParaRPr lang="en-US"/>
          </a:p>
        </p:txBody>
      </p:sp>
      <p:sp>
        <p:nvSpPr>
          <p:cNvPr id="14" name="Text 12"/>
          <p:cNvSpPr/>
          <p:nvPr/>
        </p:nvSpPr>
        <p:spPr>
          <a:xfrm>
            <a:off x="10628071" y="2834640"/>
            <a:ext cx="566928" cy="566928"/>
          </a:xfrm>
          <a:prstGeom prst="rect">
            <a:avLst/>
          </a:prstGeom>
          <a:noFill/>
          <a:ln/>
        </p:spPr>
        <p:txBody>
          <a:bodyPr wrap="square" rtlCol="0" anchor="ctr"/>
          <a:lstStyle/>
          <a:p>
            <a:pPr marL="0" indent="0" algn="ctr">
              <a:buNone/>
            </a:pPr>
            <a:r>
              <a:rPr lang="en-US" sz="1800" b="1" dirty="0">
                <a:solidFill>
                  <a:srgbClr val="FFFFFF"/>
                </a:solidFill>
                <a:latin typeface="Oswald" pitchFamily="34" charset="0"/>
                <a:ea typeface="Oswald" pitchFamily="34" charset="-122"/>
                <a:cs typeface="Oswald" pitchFamily="34" charset="-120"/>
              </a:rPr>
              <a:t>4</a:t>
            </a:r>
            <a:endParaRPr lang="en-US" sz="1800" dirty="0"/>
          </a:p>
        </p:txBody>
      </p:sp>
      <p:sp>
        <p:nvSpPr>
          <p:cNvPr id="15" name="Text 13"/>
          <p:cNvSpPr/>
          <p:nvPr/>
        </p:nvSpPr>
        <p:spPr>
          <a:xfrm>
            <a:off x="9997135" y="3630168"/>
            <a:ext cx="1828800" cy="457200"/>
          </a:xfrm>
          <a:prstGeom prst="rect">
            <a:avLst/>
          </a:prstGeom>
          <a:noFill/>
          <a:ln/>
        </p:spPr>
        <p:txBody>
          <a:bodyPr wrap="square" rtlCol="0" anchor="ctr"/>
          <a:lstStyle/>
          <a:p>
            <a:pPr marL="0" indent="0" algn="ctr">
              <a:buNone/>
            </a:pPr>
            <a:r>
              <a:rPr lang="en-US" sz="1400" b="1" dirty="0">
                <a:solidFill>
                  <a:srgbClr val="000000"/>
                </a:solidFill>
                <a:latin typeface="Calibri" pitchFamily="34" charset="0"/>
                <a:ea typeface="Calibri" pitchFamily="34" charset="-122"/>
                <a:cs typeface="Calibri" pitchFamily="34" charset="-120"/>
              </a:rPr>
              <a:t>Deploy</a:t>
            </a:r>
            <a:endParaRPr lang="en-US" sz="1400" dirty="0"/>
          </a:p>
        </p:txBody>
      </p:sp>
      <p:pic>
        <p:nvPicPr>
          <p:cNvPr id="17" name="Picture 16">
            <a:extLst>
              <a:ext uri="{FF2B5EF4-FFF2-40B4-BE49-F238E27FC236}">
                <a16:creationId xmlns:a16="http://schemas.microsoft.com/office/drawing/2014/main" id="{B69DB624-E735-4FFF-1BC1-AE95526C87D8}"/>
              </a:ext>
            </a:extLst>
          </p:cNvPr>
          <p:cNvPicPr>
            <a:picLocks noChangeAspect="1"/>
          </p:cNvPicPr>
          <p:nvPr/>
        </p:nvPicPr>
        <p:blipFill>
          <a:blip r:embed="rId3"/>
          <a:stretch>
            <a:fillRect/>
          </a:stretch>
        </p:blipFill>
        <p:spPr>
          <a:xfrm>
            <a:off x="-1" y="6187218"/>
            <a:ext cx="12192001" cy="714031"/>
          </a:xfrm>
          <a:prstGeom prst="rect">
            <a:avLst/>
          </a:prstGeom>
        </p:spPr>
      </p:pic>
      <p:pic>
        <p:nvPicPr>
          <p:cNvPr id="18" name="Image 1" descr="/home/claude/umc_pptx/assets/logo_color.png">
            <a:extLst>
              <a:ext uri="{FF2B5EF4-FFF2-40B4-BE49-F238E27FC236}">
                <a16:creationId xmlns:a16="http://schemas.microsoft.com/office/drawing/2014/main" id="{9ADF8D3E-0998-69D4-85E9-C3F8252E9EA1}"/>
              </a:ext>
            </a:extLst>
          </p:cNvPr>
          <p:cNvPicPr>
            <a:picLocks noChangeAspect="1"/>
          </p:cNvPicPr>
          <p:nvPr/>
        </p:nvPicPr>
        <p:blipFill>
          <a:blip r:embed="rId4"/>
          <a:stretch>
            <a:fillRect/>
          </a:stretch>
        </p:blipFill>
        <p:spPr>
          <a:xfrm>
            <a:off x="9977132" y="199086"/>
            <a:ext cx="1920240" cy="110099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home/claude/umc_pptx/assets/bg_fullbleed_texture.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1295247" y="1860232"/>
            <a:ext cx="9601200" cy="2743200"/>
          </a:xfrm>
          <a:prstGeom prst="rect">
            <a:avLst/>
          </a:prstGeom>
          <a:noFill/>
          <a:ln/>
        </p:spPr>
        <p:txBody>
          <a:bodyPr wrap="square" rtlCol="0" anchor="ctr"/>
          <a:lstStyle/>
          <a:p>
            <a:pPr marL="0" indent="0" algn="ctr">
              <a:lnSpc>
                <a:spcPct val="115000"/>
              </a:lnSpc>
              <a:buNone/>
            </a:pPr>
            <a:r>
              <a:rPr lang="en-US" sz="3600" dirty="0">
                <a:solidFill>
                  <a:srgbClr val="000000"/>
                </a:solidFill>
                <a:latin typeface="Oswald" pitchFamily="34" charset="0"/>
                <a:ea typeface="Oswald" pitchFamily="34" charset="-122"/>
                <a:cs typeface="Oswald" pitchFamily="34" charset="-120"/>
              </a:rPr>
              <a:t>“The United Methodist Church forms disciples of Jesus Christ who, empowered by the Holy Spirit, love boldly, serve joyfully, and lead courageously.”</a:t>
            </a:r>
            <a:endParaRPr lang="en-US" sz="3600" dirty="0"/>
          </a:p>
        </p:txBody>
      </p:sp>
      <p:sp>
        <p:nvSpPr>
          <p:cNvPr id="4" name="Text 1"/>
          <p:cNvSpPr/>
          <p:nvPr/>
        </p:nvSpPr>
        <p:spPr>
          <a:xfrm>
            <a:off x="1295247" y="1121994"/>
            <a:ext cx="9601200" cy="365760"/>
          </a:xfrm>
          <a:prstGeom prst="rect">
            <a:avLst/>
          </a:prstGeom>
          <a:noFill/>
          <a:ln/>
        </p:spPr>
        <p:txBody>
          <a:bodyPr wrap="square" rtlCol="0" anchor="ctr"/>
          <a:lstStyle/>
          <a:p>
            <a:pPr marL="0" indent="0" algn="ctr">
              <a:buNone/>
            </a:pPr>
            <a:r>
              <a:rPr lang="en-US" sz="1600" b="1" kern="0" spc="200" dirty="0">
                <a:solidFill>
                  <a:srgbClr val="E4002B"/>
                </a:solidFill>
                <a:latin typeface="Oswald" pitchFamily="34" charset="0"/>
                <a:ea typeface="Oswald" pitchFamily="34" charset="-122"/>
                <a:cs typeface="Oswald" pitchFamily="34" charset="-120"/>
              </a:rPr>
              <a:t>UMC VISION STATEMENT</a:t>
            </a:r>
            <a:endParaRPr lang="en-US" sz="1600" dirty="0"/>
          </a:p>
        </p:txBody>
      </p:sp>
      <p:pic>
        <p:nvPicPr>
          <p:cNvPr id="8" name="Picture 7">
            <a:extLst>
              <a:ext uri="{FF2B5EF4-FFF2-40B4-BE49-F238E27FC236}">
                <a16:creationId xmlns:a16="http://schemas.microsoft.com/office/drawing/2014/main" id="{56A52B63-D463-B545-7590-00C967EC1601}"/>
              </a:ext>
            </a:extLst>
          </p:cNvPr>
          <p:cNvPicPr>
            <a:picLocks noChangeAspect="1"/>
          </p:cNvPicPr>
          <p:nvPr/>
        </p:nvPicPr>
        <p:blipFill>
          <a:blip r:embed="rId4"/>
          <a:stretch>
            <a:fillRect/>
          </a:stretch>
        </p:blipFill>
        <p:spPr>
          <a:xfrm>
            <a:off x="-1" y="6187218"/>
            <a:ext cx="12192001" cy="71403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400" dirty="0">
                <a:solidFill>
                  <a:srgbClr val="000000"/>
                </a:solidFill>
                <a:latin typeface="Oswald" pitchFamily="34" charset="0"/>
                <a:ea typeface="Oswald" pitchFamily="34" charset="-122"/>
                <a:cs typeface="Oswald" pitchFamily="34" charset="-120"/>
              </a:rPr>
              <a:t>By the Numbers</a:t>
            </a:r>
            <a:endParaRPr lang="en-US" sz="4400" dirty="0"/>
          </a:p>
        </p:txBody>
      </p:sp>
      <p:sp>
        <p:nvSpPr>
          <p:cNvPr id="3" name="Text 1"/>
          <p:cNvSpPr/>
          <p:nvPr/>
        </p:nvSpPr>
        <p:spPr>
          <a:xfrm>
            <a:off x="640080" y="2506032"/>
            <a:ext cx="3429000" cy="1188720"/>
          </a:xfrm>
          <a:prstGeom prst="rect">
            <a:avLst/>
          </a:prstGeom>
          <a:noFill/>
          <a:ln/>
        </p:spPr>
        <p:txBody>
          <a:bodyPr wrap="square" rtlCol="0" anchor="ctr"/>
          <a:lstStyle/>
          <a:p>
            <a:pPr marL="0" indent="0" algn="l">
              <a:buNone/>
            </a:pPr>
            <a:r>
              <a:rPr lang="en-US" sz="6600" b="1" dirty="0">
                <a:solidFill>
                  <a:srgbClr val="E4002B"/>
                </a:solidFill>
                <a:latin typeface="Oswald" pitchFamily="34" charset="0"/>
                <a:ea typeface="Oswald" pitchFamily="34" charset="-122"/>
                <a:cs typeface="Oswald" pitchFamily="34" charset="-120"/>
              </a:rPr>
              <a:t>1.1M+</a:t>
            </a:r>
            <a:endParaRPr lang="en-US" sz="6600" dirty="0"/>
          </a:p>
        </p:txBody>
      </p:sp>
      <p:sp>
        <p:nvSpPr>
          <p:cNvPr id="4" name="Text 2"/>
          <p:cNvSpPr/>
          <p:nvPr/>
        </p:nvSpPr>
        <p:spPr>
          <a:xfrm>
            <a:off x="640080" y="3649032"/>
            <a:ext cx="3429000" cy="822960"/>
          </a:xfrm>
          <a:prstGeom prst="rect">
            <a:avLst/>
          </a:prstGeom>
          <a:noFill/>
          <a:ln/>
        </p:spPr>
        <p:txBody>
          <a:bodyPr wrap="square" rtlCol="0" anchor="t"/>
          <a:lstStyle/>
          <a:p>
            <a:pPr marL="0" indent="0" algn="l">
              <a:buNone/>
            </a:pPr>
            <a:r>
              <a:rPr lang="en-US" sz="1400" dirty="0">
                <a:solidFill>
                  <a:srgbClr val="6B6B6B"/>
                </a:solidFill>
                <a:latin typeface="Calibri" pitchFamily="34" charset="0"/>
                <a:ea typeface="Calibri" pitchFamily="34" charset="-122"/>
                <a:cs typeface="Calibri" pitchFamily="34" charset="-120"/>
              </a:rPr>
              <a:t>people served through local ministries</a:t>
            </a:r>
            <a:endParaRPr lang="en-US" sz="1400" dirty="0"/>
          </a:p>
        </p:txBody>
      </p:sp>
      <p:sp>
        <p:nvSpPr>
          <p:cNvPr id="5" name="Text 3"/>
          <p:cNvSpPr/>
          <p:nvPr/>
        </p:nvSpPr>
        <p:spPr>
          <a:xfrm>
            <a:off x="4389120" y="2506032"/>
            <a:ext cx="3429000" cy="1188720"/>
          </a:xfrm>
          <a:prstGeom prst="rect">
            <a:avLst/>
          </a:prstGeom>
          <a:noFill/>
          <a:ln/>
        </p:spPr>
        <p:txBody>
          <a:bodyPr wrap="square" rtlCol="0" anchor="ctr"/>
          <a:lstStyle/>
          <a:p>
            <a:pPr marL="0" indent="0" algn="l">
              <a:buNone/>
            </a:pPr>
            <a:r>
              <a:rPr lang="en-US" sz="6600" b="1" dirty="0">
                <a:solidFill>
                  <a:srgbClr val="41748D"/>
                </a:solidFill>
                <a:latin typeface="Oswald" pitchFamily="34" charset="0"/>
                <a:ea typeface="Oswald" pitchFamily="34" charset="-122"/>
                <a:cs typeface="Oswald" pitchFamily="34" charset="-120"/>
              </a:rPr>
              <a:t>78</a:t>
            </a:r>
            <a:endParaRPr lang="en-US" sz="6600" dirty="0"/>
          </a:p>
        </p:txBody>
      </p:sp>
      <p:sp>
        <p:nvSpPr>
          <p:cNvPr id="6" name="Text 4"/>
          <p:cNvSpPr/>
          <p:nvPr/>
        </p:nvSpPr>
        <p:spPr>
          <a:xfrm>
            <a:off x="4389120" y="3649032"/>
            <a:ext cx="3429000" cy="822960"/>
          </a:xfrm>
          <a:prstGeom prst="rect">
            <a:avLst/>
          </a:prstGeom>
          <a:noFill/>
          <a:ln/>
        </p:spPr>
        <p:txBody>
          <a:bodyPr wrap="square" rtlCol="0" anchor="t"/>
          <a:lstStyle/>
          <a:p>
            <a:pPr marL="0" indent="0" algn="l">
              <a:buNone/>
            </a:pPr>
            <a:r>
              <a:rPr lang="en-US" sz="1400" dirty="0">
                <a:solidFill>
                  <a:srgbClr val="6B6B6B"/>
                </a:solidFill>
                <a:latin typeface="Calibri" pitchFamily="34" charset="0"/>
                <a:ea typeface="Calibri" pitchFamily="34" charset="-122"/>
                <a:cs typeface="Calibri" pitchFamily="34" charset="-120"/>
              </a:rPr>
              <a:t>annual conferences worldwide</a:t>
            </a:r>
            <a:endParaRPr lang="en-US" sz="1400" dirty="0"/>
          </a:p>
        </p:txBody>
      </p:sp>
      <p:sp>
        <p:nvSpPr>
          <p:cNvPr id="7" name="Text 5"/>
          <p:cNvSpPr/>
          <p:nvPr/>
        </p:nvSpPr>
        <p:spPr>
          <a:xfrm>
            <a:off x="8138160" y="2506032"/>
            <a:ext cx="3429000" cy="1188720"/>
          </a:xfrm>
          <a:prstGeom prst="rect">
            <a:avLst/>
          </a:prstGeom>
          <a:noFill/>
          <a:ln/>
        </p:spPr>
        <p:txBody>
          <a:bodyPr wrap="square" rtlCol="0" anchor="ctr"/>
          <a:lstStyle/>
          <a:p>
            <a:pPr marL="0" indent="0" algn="l">
              <a:buNone/>
            </a:pPr>
            <a:r>
              <a:rPr lang="en-US" sz="7200" b="1" dirty="0">
                <a:solidFill>
                  <a:srgbClr val="E0A526"/>
                </a:solidFill>
                <a:latin typeface="Oswald" pitchFamily="34" charset="0"/>
                <a:ea typeface="Oswald" pitchFamily="34" charset="-122"/>
                <a:cs typeface="Oswald" pitchFamily="34" charset="-120"/>
              </a:rPr>
              <a:t>3</a:t>
            </a:r>
            <a:endParaRPr lang="en-US" sz="7200" dirty="0"/>
          </a:p>
        </p:txBody>
      </p:sp>
      <p:sp>
        <p:nvSpPr>
          <p:cNvPr id="8" name="Text 6"/>
          <p:cNvSpPr/>
          <p:nvPr/>
        </p:nvSpPr>
        <p:spPr>
          <a:xfrm>
            <a:off x="8138160" y="3649032"/>
            <a:ext cx="3429000" cy="822960"/>
          </a:xfrm>
          <a:prstGeom prst="rect">
            <a:avLst/>
          </a:prstGeom>
          <a:noFill/>
          <a:ln/>
        </p:spPr>
        <p:txBody>
          <a:bodyPr wrap="square" rtlCol="0" anchor="t"/>
          <a:lstStyle/>
          <a:p>
            <a:pPr marL="0" indent="0" algn="l">
              <a:buNone/>
            </a:pPr>
            <a:r>
              <a:rPr lang="en-US" sz="1400" dirty="0">
                <a:solidFill>
                  <a:srgbClr val="6B6B6B"/>
                </a:solidFill>
                <a:latin typeface="Calibri" pitchFamily="34" charset="0"/>
                <a:ea typeface="Calibri" pitchFamily="34" charset="-122"/>
                <a:cs typeface="Calibri" pitchFamily="34" charset="-120"/>
              </a:rPr>
              <a:t>words that define this vision</a:t>
            </a:r>
            <a:endParaRPr lang="en-US" sz="1400" dirty="0"/>
          </a:p>
        </p:txBody>
      </p:sp>
      <p:pic>
        <p:nvPicPr>
          <p:cNvPr id="10" name="Picture 9">
            <a:extLst>
              <a:ext uri="{FF2B5EF4-FFF2-40B4-BE49-F238E27FC236}">
                <a16:creationId xmlns:a16="http://schemas.microsoft.com/office/drawing/2014/main" id="{35F8F8BC-ADF5-68AD-9BE3-B8D5BF60D15A}"/>
              </a:ext>
            </a:extLst>
          </p:cNvPr>
          <p:cNvPicPr>
            <a:picLocks noChangeAspect="1"/>
          </p:cNvPicPr>
          <p:nvPr/>
        </p:nvPicPr>
        <p:blipFill>
          <a:blip r:embed="rId3"/>
          <a:stretch>
            <a:fillRect/>
          </a:stretch>
        </p:blipFill>
        <p:spPr>
          <a:xfrm>
            <a:off x="-23800" y="5843149"/>
            <a:ext cx="12215799" cy="101485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339535" y="0"/>
            <a:ext cx="5852160" cy="6858000"/>
          </a:xfrm>
          <a:prstGeom prst="rect">
            <a:avLst/>
          </a:prstGeom>
          <a:solidFill>
            <a:srgbClr val="D9D9D9"/>
          </a:solidFill>
          <a:ln/>
        </p:spPr>
        <p:txBody>
          <a:bodyPr/>
          <a:lstStyle/>
          <a:p>
            <a:endParaRPr lang="en-US" dirty="0"/>
          </a:p>
        </p:txBody>
      </p:sp>
      <p:sp>
        <p:nvSpPr>
          <p:cNvPr id="3" name="Text 1"/>
          <p:cNvSpPr/>
          <p:nvPr/>
        </p:nvSpPr>
        <p:spPr>
          <a:xfrm>
            <a:off x="6339535" y="0"/>
            <a:ext cx="5852160" cy="6858000"/>
          </a:xfrm>
          <a:prstGeom prst="rect">
            <a:avLst/>
          </a:prstGeom>
          <a:noFill/>
          <a:ln/>
        </p:spPr>
        <p:txBody>
          <a:bodyPr wrap="square" rtlCol="0" anchor="ctr"/>
          <a:lstStyle/>
          <a:p>
            <a:pPr marL="0" indent="0" algn="ctr">
              <a:buNone/>
            </a:pPr>
            <a:r>
              <a:rPr lang="en-US" sz="1600" dirty="0">
                <a:solidFill>
                  <a:srgbClr val="888888"/>
                </a:solidFill>
                <a:latin typeface="Calibri" pitchFamily="34" charset="0"/>
                <a:ea typeface="Calibri" pitchFamily="34" charset="-122"/>
                <a:cs typeface="Calibri" pitchFamily="34" charset="-120"/>
              </a:rPr>
              <a:t>[ Right click to change photo ]</a:t>
            </a:r>
            <a:endParaRPr lang="en-US" sz="1600" dirty="0"/>
          </a:p>
        </p:txBody>
      </p:sp>
      <p:sp>
        <p:nvSpPr>
          <p:cNvPr id="4" name="Text 2"/>
          <p:cNvSpPr/>
          <p:nvPr/>
        </p:nvSpPr>
        <p:spPr>
          <a:xfrm>
            <a:off x="640080" y="1005840"/>
            <a:ext cx="5394960" cy="914400"/>
          </a:xfrm>
          <a:prstGeom prst="rect">
            <a:avLst/>
          </a:prstGeom>
          <a:noFill/>
          <a:ln/>
        </p:spPr>
        <p:txBody>
          <a:bodyPr wrap="square" rtlCol="0" anchor="t"/>
          <a:lstStyle/>
          <a:p>
            <a:pPr marL="0" indent="0">
              <a:buNone/>
            </a:pPr>
            <a:r>
              <a:rPr lang="en-US" sz="3600" dirty="0">
                <a:solidFill>
                  <a:srgbClr val="000000"/>
                </a:solidFill>
                <a:latin typeface="Oswald" pitchFamily="34" charset="0"/>
                <a:ea typeface="Oswald" pitchFamily="34" charset="-122"/>
                <a:cs typeface="Oswald" pitchFamily="34" charset="-120"/>
              </a:rPr>
              <a:t>Story or Ministry Highlight</a:t>
            </a:r>
            <a:endParaRPr lang="en-US" sz="3600" dirty="0"/>
          </a:p>
        </p:txBody>
      </p:sp>
      <p:sp>
        <p:nvSpPr>
          <p:cNvPr id="5" name="Text 3"/>
          <p:cNvSpPr/>
          <p:nvPr/>
        </p:nvSpPr>
        <p:spPr>
          <a:xfrm>
            <a:off x="640080" y="2011679"/>
            <a:ext cx="3288983" cy="1917383"/>
          </a:xfrm>
          <a:prstGeom prst="rect">
            <a:avLst/>
          </a:prstGeom>
          <a:noFill/>
          <a:ln/>
        </p:spPr>
        <p:txBody>
          <a:bodyPr wrap="square" rtlCol="0" anchor="t"/>
          <a:lstStyle/>
          <a:p>
            <a:pPr marL="0" indent="0">
              <a:lnSpc>
                <a:spcPct val="130000"/>
              </a:lnSpc>
              <a:buNone/>
            </a:pPr>
            <a:r>
              <a:rPr lang="en-US" sz="1500" dirty="0">
                <a:solidFill>
                  <a:srgbClr val="6B6B6B"/>
                </a:solidFill>
                <a:latin typeface="Calibri" pitchFamily="34" charset="0"/>
                <a:ea typeface="Calibri" pitchFamily="34" charset="-122"/>
                <a:cs typeface="Calibri" pitchFamily="34" charset="-120"/>
              </a:rPr>
              <a:t>A short caption or story that puts a face on the point you just made — two or three sentences works best, left-aligned and easy to scan.</a:t>
            </a:r>
            <a:endParaRPr lang="en-US" sz="1500" dirty="0"/>
          </a:p>
        </p:txBody>
      </p:sp>
      <p:pic>
        <p:nvPicPr>
          <p:cNvPr id="8" name="Picture 7">
            <a:extLst>
              <a:ext uri="{FF2B5EF4-FFF2-40B4-BE49-F238E27FC236}">
                <a16:creationId xmlns:a16="http://schemas.microsoft.com/office/drawing/2014/main" id="{21137FBA-8359-F7F2-AD1F-F46876056419}"/>
              </a:ext>
            </a:extLst>
          </p:cNvPr>
          <p:cNvPicPr>
            <a:picLocks noChangeAspect="1"/>
          </p:cNvPicPr>
          <p:nvPr/>
        </p:nvPicPr>
        <p:blipFill>
          <a:blip r:embed="rId3"/>
          <a:stretch>
            <a:fillRect/>
          </a:stretch>
        </p:blipFill>
        <p:spPr>
          <a:xfrm>
            <a:off x="-105911" y="0"/>
            <a:ext cx="593743"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400" dirty="0">
                <a:solidFill>
                  <a:srgbClr val="000000"/>
                </a:solidFill>
                <a:latin typeface="Oswald" pitchFamily="34" charset="0"/>
                <a:ea typeface="Oswald" pitchFamily="34" charset="-122"/>
                <a:cs typeface="Oswald" pitchFamily="34" charset="-120"/>
              </a:rPr>
              <a:t>Our Speakers</a:t>
            </a:r>
            <a:endParaRPr lang="en-US" sz="4400" dirty="0"/>
          </a:p>
        </p:txBody>
      </p:sp>
      <p:sp>
        <p:nvSpPr>
          <p:cNvPr id="4" name="Shape 1"/>
          <p:cNvSpPr/>
          <p:nvPr/>
        </p:nvSpPr>
        <p:spPr>
          <a:xfrm>
            <a:off x="640080" y="1828800"/>
            <a:ext cx="2423160" cy="2423160"/>
          </a:xfrm>
          <a:prstGeom prst="rect">
            <a:avLst/>
          </a:prstGeom>
          <a:solidFill>
            <a:srgbClr val="D9D9D9"/>
          </a:solidFill>
          <a:ln/>
        </p:spPr>
        <p:txBody>
          <a:bodyPr/>
          <a:lstStyle/>
          <a:p>
            <a:endParaRPr lang="en-US" dirty="0"/>
          </a:p>
        </p:txBody>
      </p:sp>
      <p:sp>
        <p:nvSpPr>
          <p:cNvPr id="5" name="Text 2"/>
          <p:cNvSpPr/>
          <p:nvPr/>
        </p:nvSpPr>
        <p:spPr>
          <a:xfrm>
            <a:off x="640080" y="1828800"/>
            <a:ext cx="2423160" cy="2423160"/>
          </a:xfrm>
          <a:prstGeom prst="rect">
            <a:avLst/>
          </a:prstGeom>
          <a:noFill/>
          <a:ln/>
        </p:spPr>
        <p:txBody>
          <a:bodyPr wrap="square" rtlCol="0" anchor="ctr"/>
          <a:lstStyle/>
          <a:p>
            <a:pPr algn="ctr"/>
            <a:r>
              <a:rPr lang="en-US" sz="1100" dirty="0">
                <a:solidFill>
                  <a:srgbClr val="888888"/>
                </a:solidFill>
                <a:latin typeface="Calibri" pitchFamily="34" charset="0"/>
                <a:ea typeface="Calibri" pitchFamily="34" charset="-122"/>
                <a:cs typeface="Calibri" pitchFamily="34" charset="-120"/>
              </a:rPr>
              <a:t>[ Right click to change photo ]</a:t>
            </a:r>
            <a:endParaRPr lang="en-US" sz="1100" dirty="0"/>
          </a:p>
        </p:txBody>
      </p:sp>
      <p:sp>
        <p:nvSpPr>
          <p:cNvPr id="6" name="Text 3"/>
          <p:cNvSpPr/>
          <p:nvPr/>
        </p:nvSpPr>
        <p:spPr>
          <a:xfrm>
            <a:off x="640080" y="4361688"/>
            <a:ext cx="2423160" cy="320040"/>
          </a:xfrm>
          <a:prstGeom prst="rect">
            <a:avLst/>
          </a:prstGeom>
          <a:noFill/>
          <a:ln/>
        </p:spPr>
        <p:txBody>
          <a:bodyPr wrap="square" rtlCol="0" anchor="ctr"/>
          <a:lstStyle/>
          <a:p>
            <a:pPr marL="0" indent="0">
              <a:buNone/>
            </a:pPr>
            <a:r>
              <a:rPr lang="en-US" sz="1600" dirty="0">
                <a:solidFill>
                  <a:srgbClr val="000000"/>
                </a:solidFill>
                <a:latin typeface="Oswald" pitchFamily="34" charset="0"/>
                <a:ea typeface="Oswald" pitchFamily="34" charset="-122"/>
                <a:cs typeface="Oswald" pitchFamily="34" charset="-120"/>
              </a:rPr>
              <a:t>Name Surname</a:t>
            </a:r>
            <a:endParaRPr lang="en-US" sz="1600" dirty="0"/>
          </a:p>
        </p:txBody>
      </p:sp>
      <p:sp>
        <p:nvSpPr>
          <p:cNvPr id="7" name="Text 4"/>
          <p:cNvSpPr/>
          <p:nvPr/>
        </p:nvSpPr>
        <p:spPr>
          <a:xfrm>
            <a:off x="640080" y="4672584"/>
            <a:ext cx="2423160" cy="274320"/>
          </a:xfrm>
          <a:prstGeom prst="rect">
            <a:avLst/>
          </a:prstGeom>
          <a:noFill/>
          <a:ln/>
        </p:spPr>
        <p:txBody>
          <a:bodyPr wrap="square" rtlCol="0" anchor="ctr"/>
          <a:lstStyle/>
          <a:p>
            <a:pPr marL="0" indent="0">
              <a:buNone/>
            </a:pPr>
            <a:r>
              <a:rPr lang="en-US" sz="1100" dirty="0">
                <a:solidFill>
                  <a:srgbClr val="6B6B6B"/>
                </a:solidFill>
                <a:latin typeface="Calibri" pitchFamily="34" charset="0"/>
                <a:ea typeface="Calibri" pitchFamily="34" charset="-122"/>
                <a:cs typeface="Calibri" pitchFamily="34" charset="-120"/>
              </a:rPr>
              <a:t>Role / Conference</a:t>
            </a:r>
            <a:endParaRPr lang="en-US" sz="1100" dirty="0"/>
          </a:p>
        </p:txBody>
      </p:sp>
      <p:sp>
        <p:nvSpPr>
          <p:cNvPr id="8" name="Shape 5"/>
          <p:cNvSpPr/>
          <p:nvPr/>
        </p:nvSpPr>
        <p:spPr>
          <a:xfrm>
            <a:off x="3319272" y="1828800"/>
            <a:ext cx="2423160" cy="2423160"/>
          </a:xfrm>
          <a:prstGeom prst="rect">
            <a:avLst/>
          </a:prstGeom>
          <a:solidFill>
            <a:srgbClr val="D9D9D9"/>
          </a:solidFill>
          <a:ln/>
        </p:spPr>
        <p:txBody>
          <a:bodyPr/>
          <a:lstStyle/>
          <a:p>
            <a:endParaRPr lang="en-US"/>
          </a:p>
        </p:txBody>
      </p:sp>
      <p:sp>
        <p:nvSpPr>
          <p:cNvPr id="9" name="Text 6"/>
          <p:cNvSpPr/>
          <p:nvPr/>
        </p:nvSpPr>
        <p:spPr>
          <a:xfrm>
            <a:off x="3319272" y="1828800"/>
            <a:ext cx="2423160" cy="2423160"/>
          </a:xfrm>
          <a:prstGeom prst="rect">
            <a:avLst/>
          </a:prstGeom>
          <a:noFill/>
          <a:ln/>
        </p:spPr>
        <p:txBody>
          <a:bodyPr wrap="square" rtlCol="0" anchor="ctr"/>
          <a:lstStyle/>
          <a:p>
            <a:pPr algn="ctr"/>
            <a:r>
              <a:rPr lang="en-US" sz="1100" dirty="0">
                <a:solidFill>
                  <a:srgbClr val="888888"/>
                </a:solidFill>
                <a:latin typeface="Calibri" pitchFamily="34" charset="0"/>
                <a:ea typeface="Calibri" pitchFamily="34" charset="-122"/>
                <a:cs typeface="Calibri" pitchFamily="34" charset="-120"/>
              </a:rPr>
              <a:t>[ Right click to change photo ]</a:t>
            </a:r>
            <a:endParaRPr lang="en-US" sz="1100" dirty="0"/>
          </a:p>
        </p:txBody>
      </p:sp>
      <p:sp>
        <p:nvSpPr>
          <p:cNvPr id="10" name="Text 7"/>
          <p:cNvSpPr/>
          <p:nvPr/>
        </p:nvSpPr>
        <p:spPr>
          <a:xfrm>
            <a:off x="3319272" y="4361688"/>
            <a:ext cx="2423160" cy="320040"/>
          </a:xfrm>
          <a:prstGeom prst="rect">
            <a:avLst/>
          </a:prstGeom>
          <a:noFill/>
          <a:ln/>
        </p:spPr>
        <p:txBody>
          <a:bodyPr wrap="square" rtlCol="0" anchor="ctr"/>
          <a:lstStyle/>
          <a:p>
            <a:pPr marL="0" indent="0">
              <a:buNone/>
            </a:pPr>
            <a:r>
              <a:rPr lang="en-US" sz="1600" dirty="0">
                <a:solidFill>
                  <a:srgbClr val="000000"/>
                </a:solidFill>
                <a:latin typeface="Oswald" pitchFamily="34" charset="0"/>
                <a:ea typeface="Oswald" pitchFamily="34" charset="-122"/>
                <a:cs typeface="Oswald" pitchFamily="34" charset="-120"/>
              </a:rPr>
              <a:t>Name Surname</a:t>
            </a:r>
            <a:endParaRPr lang="en-US" sz="1600" dirty="0"/>
          </a:p>
        </p:txBody>
      </p:sp>
      <p:sp>
        <p:nvSpPr>
          <p:cNvPr id="11" name="Text 8"/>
          <p:cNvSpPr/>
          <p:nvPr/>
        </p:nvSpPr>
        <p:spPr>
          <a:xfrm>
            <a:off x="3319272" y="4672584"/>
            <a:ext cx="2423160" cy="274320"/>
          </a:xfrm>
          <a:prstGeom prst="rect">
            <a:avLst/>
          </a:prstGeom>
          <a:noFill/>
          <a:ln/>
        </p:spPr>
        <p:txBody>
          <a:bodyPr wrap="square" rtlCol="0" anchor="ctr"/>
          <a:lstStyle/>
          <a:p>
            <a:pPr marL="0" indent="0">
              <a:buNone/>
            </a:pPr>
            <a:r>
              <a:rPr lang="en-US" sz="1100" dirty="0">
                <a:solidFill>
                  <a:srgbClr val="6B6B6B"/>
                </a:solidFill>
                <a:latin typeface="Calibri" pitchFamily="34" charset="0"/>
                <a:ea typeface="Calibri" pitchFamily="34" charset="-122"/>
                <a:cs typeface="Calibri" pitchFamily="34" charset="-120"/>
              </a:rPr>
              <a:t>Role / Conference</a:t>
            </a:r>
            <a:endParaRPr lang="en-US" sz="1100" dirty="0"/>
          </a:p>
        </p:txBody>
      </p:sp>
      <p:sp>
        <p:nvSpPr>
          <p:cNvPr id="12" name="Shape 9"/>
          <p:cNvSpPr/>
          <p:nvPr/>
        </p:nvSpPr>
        <p:spPr>
          <a:xfrm>
            <a:off x="5998464" y="1828800"/>
            <a:ext cx="2423160" cy="2423160"/>
          </a:xfrm>
          <a:prstGeom prst="rect">
            <a:avLst/>
          </a:prstGeom>
          <a:solidFill>
            <a:srgbClr val="D9D9D9"/>
          </a:solidFill>
          <a:ln/>
        </p:spPr>
        <p:txBody>
          <a:bodyPr/>
          <a:lstStyle/>
          <a:p>
            <a:endParaRPr lang="en-US"/>
          </a:p>
        </p:txBody>
      </p:sp>
      <p:sp>
        <p:nvSpPr>
          <p:cNvPr id="13" name="Text 10"/>
          <p:cNvSpPr/>
          <p:nvPr/>
        </p:nvSpPr>
        <p:spPr>
          <a:xfrm>
            <a:off x="5998464" y="1828800"/>
            <a:ext cx="2423160" cy="2423160"/>
          </a:xfrm>
          <a:prstGeom prst="rect">
            <a:avLst/>
          </a:prstGeom>
          <a:noFill/>
          <a:ln/>
        </p:spPr>
        <p:txBody>
          <a:bodyPr wrap="square" rtlCol="0" anchor="ctr"/>
          <a:lstStyle/>
          <a:p>
            <a:pPr algn="ctr"/>
            <a:r>
              <a:rPr lang="en-US" sz="1100" dirty="0">
                <a:solidFill>
                  <a:srgbClr val="888888"/>
                </a:solidFill>
                <a:latin typeface="Calibri" pitchFamily="34" charset="0"/>
                <a:ea typeface="Calibri" pitchFamily="34" charset="-122"/>
                <a:cs typeface="Calibri" pitchFamily="34" charset="-120"/>
              </a:rPr>
              <a:t>[ Right click to change photo ]</a:t>
            </a:r>
            <a:endParaRPr lang="en-US" sz="1100" dirty="0"/>
          </a:p>
        </p:txBody>
      </p:sp>
      <p:sp>
        <p:nvSpPr>
          <p:cNvPr id="14" name="Text 11"/>
          <p:cNvSpPr/>
          <p:nvPr/>
        </p:nvSpPr>
        <p:spPr>
          <a:xfrm>
            <a:off x="5998464" y="4361688"/>
            <a:ext cx="2423160" cy="320040"/>
          </a:xfrm>
          <a:prstGeom prst="rect">
            <a:avLst/>
          </a:prstGeom>
          <a:noFill/>
          <a:ln/>
        </p:spPr>
        <p:txBody>
          <a:bodyPr wrap="square" rtlCol="0" anchor="ctr"/>
          <a:lstStyle/>
          <a:p>
            <a:pPr marL="0" indent="0">
              <a:buNone/>
            </a:pPr>
            <a:r>
              <a:rPr lang="en-US" sz="1600" dirty="0">
                <a:solidFill>
                  <a:srgbClr val="000000"/>
                </a:solidFill>
                <a:latin typeface="Oswald" pitchFamily="34" charset="0"/>
                <a:ea typeface="Oswald" pitchFamily="34" charset="-122"/>
                <a:cs typeface="Oswald" pitchFamily="34" charset="-120"/>
              </a:rPr>
              <a:t>Name Surname</a:t>
            </a:r>
            <a:endParaRPr lang="en-US" sz="1600" dirty="0"/>
          </a:p>
        </p:txBody>
      </p:sp>
      <p:sp>
        <p:nvSpPr>
          <p:cNvPr id="15" name="Text 12"/>
          <p:cNvSpPr/>
          <p:nvPr/>
        </p:nvSpPr>
        <p:spPr>
          <a:xfrm>
            <a:off x="5998464" y="4672584"/>
            <a:ext cx="2423160" cy="274320"/>
          </a:xfrm>
          <a:prstGeom prst="rect">
            <a:avLst/>
          </a:prstGeom>
          <a:noFill/>
          <a:ln/>
        </p:spPr>
        <p:txBody>
          <a:bodyPr wrap="square" rtlCol="0" anchor="ctr"/>
          <a:lstStyle/>
          <a:p>
            <a:pPr marL="0" indent="0">
              <a:buNone/>
            </a:pPr>
            <a:r>
              <a:rPr lang="en-US" sz="1100" dirty="0">
                <a:solidFill>
                  <a:srgbClr val="6B6B6B"/>
                </a:solidFill>
                <a:latin typeface="Calibri" pitchFamily="34" charset="0"/>
                <a:ea typeface="Calibri" pitchFamily="34" charset="-122"/>
                <a:cs typeface="Calibri" pitchFamily="34" charset="-120"/>
              </a:rPr>
              <a:t>Role / Conference</a:t>
            </a:r>
            <a:endParaRPr lang="en-US" sz="1100" dirty="0"/>
          </a:p>
        </p:txBody>
      </p:sp>
      <p:sp>
        <p:nvSpPr>
          <p:cNvPr id="16" name="Shape 13"/>
          <p:cNvSpPr/>
          <p:nvPr/>
        </p:nvSpPr>
        <p:spPr>
          <a:xfrm>
            <a:off x="8677656" y="1828800"/>
            <a:ext cx="2423160" cy="2423160"/>
          </a:xfrm>
          <a:prstGeom prst="rect">
            <a:avLst/>
          </a:prstGeom>
          <a:solidFill>
            <a:srgbClr val="D9D9D9"/>
          </a:solidFill>
          <a:ln/>
        </p:spPr>
        <p:txBody>
          <a:bodyPr/>
          <a:lstStyle/>
          <a:p>
            <a:endParaRPr lang="en-US"/>
          </a:p>
        </p:txBody>
      </p:sp>
      <p:sp>
        <p:nvSpPr>
          <p:cNvPr id="17" name="Text 14"/>
          <p:cNvSpPr/>
          <p:nvPr/>
        </p:nvSpPr>
        <p:spPr>
          <a:xfrm>
            <a:off x="8677656" y="1828800"/>
            <a:ext cx="2423160" cy="2423160"/>
          </a:xfrm>
          <a:prstGeom prst="rect">
            <a:avLst/>
          </a:prstGeom>
          <a:noFill/>
          <a:ln/>
        </p:spPr>
        <p:txBody>
          <a:bodyPr wrap="square" rtlCol="0" anchor="ctr"/>
          <a:lstStyle/>
          <a:p>
            <a:pPr algn="ctr"/>
            <a:r>
              <a:rPr lang="en-US" sz="1100" dirty="0">
                <a:solidFill>
                  <a:srgbClr val="888888"/>
                </a:solidFill>
                <a:latin typeface="Calibri" pitchFamily="34" charset="0"/>
                <a:ea typeface="Calibri" pitchFamily="34" charset="-122"/>
                <a:cs typeface="Calibri" pitchFamily="34" charset="-120"/>
              </a:rPr>
              <a:t>[ Right click to change photo ]</a:t>
            </a:r>
            <a:endParaRPr lang="en-US" sz="1100" dirty="0"/>
          </a:p>
        </p:txBody>
      </p:sp>
      <p:sp>
        <p:nvSpPr>
          <p:cNvPr id="18" name="Text 15"/>
          <p:cNvSpPr/>
          <p:nvPr/>
        </p:nvSpPr>
        <p:spPr>
          <a:xfrm>
            <a:off x="8677656" y="4361688"/>
            <a:ext cx="2423160" cy="320040"/>
          </a:xfrm>
          <a:prstGeom prst="rect">
            <a:avLst/>
          </a:prstGeom>
          <a:noFill/>
          <a:ln/>
        </p:spPr>
        <p:txBody>
          <a:bodyPr wrap="square" rtlCol="0" anchor="ctr"/>
          <a:lstStyle/>
          <a:p>
            <a:pPr marL="0" indent="0">
              <a:buNone/>
            </a:pPr>
            <a:r>
              <a:rPr lang="en-US" sz="1600" dirty="0">
                <a:solidFill>
                  <a:srgbClr val="000000"/>
                </a:solidFill>
                <a:latin typeface="Oswald" pitchFamily="34" charset="0"/>
                <a:ea typeface="Oswald" pitchFamily="34" charset="-122"/>
                <a:cs typeface="Oswald" pitchFamily="34" charset="-120"/>
              </a:rPr>
              <a:t>Name Surname</a:t>
            </a:r>
            <a:endParaRPr lang="en-US" sz="1600" dirty="0"/>
          </a:p>
        </p:txBody>
      </p:sp>
      <p:sp>
        <p:nvSpPr>
          <p:cNvPr id="19" name="Text 16"/>
          <p:cNvSpPr/>
          <p:nvPr/>
        </p:nvSpPr>
        <p:spPr>
          <a:xfrm>
            <a:off x="8677656" y="4672584"/>
            <a:ext cx="2423160" cy="274320"/>
          </a:xfrm>
          <a:prstGeom prst="rect">
            <a:avLst/>
          </a:prstGeom>
          <a:noFill/>
          <a:ln/>
        </p:spPr>
        <p:txBody>
          <a:bodyPr wrap="square" rtlCol="0" anchor="ctr"/>
          <a:lstStyle/>
          <a:p>
            <a:pPr marL="0" indent="0">
              <a:buNone/>
            </a:pPr>
            <a:r>
              <a:rPr lang="en-US" sz="1100" dirty="0">
                <a:solidFill>
                  <a:srgbClr val="6B6B6B"/>
                </a:solidFill>
                <a:latin typeface="Calibri" pitchFamily="34" charset="0"/>
                <a:ea typeface="Calibri" pitchFamily="34" charset="-122"/>
                <a:cs typeface="Calibri" pitchFamily="34" charset="-120"/>
              </a:rPr>
              <a:t>Role / Conference</a:t>
            </a:r>
            <a:endParaRPr lang="en-US" sz="1100" dirty="0"/>
          </a:p>
        </p:txBody>
      </p:sp>
      <p:pic>
        <p:nvPicPr>
          <p:cNvPr id="20" name="Picture 19">
            <a:extLst>
              <a:ext uri="{FF2B5EF4-FFF2-40B4-BE49-F238E27FC236}">
                <a16:creationId xmlns:a16="http://schemas.microsoft.com/office/drawing/2014/main" id="{26670254-8416-3232-FC57-1D8CF2149EFA}"/>
              </a:ext>
            </a:extLst>
          </p:cNvPr>
          <p:cNvPicPr>
            <a:picLocks noChangeAspect="1"/>
          </p:cNvPicPr>
          <p:nvPr/>
        </p:nvPicPr>
        <p:blipFill>
          <a:blip r:embed="rId3"/>
          <a:stretch>
            <a:fillRect/>
          </a:stretch>
        </p:blipFill>
        <p:spPr>
          <a:xfrm>
            <a:off x="-23800" y="5843149"/>
            <a:ext cx="12215799" cy="1014851"/>
          </a:xfrm>
          <a:prstGeom prst="rect">
            <a:avLst/>
          </a:prstGeom>
        </p:spPr>
      </p:pic>
      <p:pic>
        <p:nvPicPr>
          <p:cNvPr id="21" name="Image 1" descr="/home/claude/umc_pptx/assets/logo_color.png">
            <a:extLst>
              <a:ext uri="{FF2B5EF4-FFF2-40B4-BE49-F238E27FC236}">
                <a16:creationId xmlns:a16="http://schemas.microsoft.com/office/drawing/2014/main" id="{4AD930D6-D194-587E-0476-4B76D704262A}"/>
              </a:ext>
            </a:extLst>
          </p:cNvPr>
          <p:cNvPicPr>
            <a:picLocks noChangeAspect="1"/>
          </p:cNvPicPr>
          <p:nvPr/>
        </p:nvPicPr>
        <p:blipFill>
          <a:blip r:embed="rId4"/>
          <a:stretch>
            <a:fillRect/>
          </a:stretch>
        </p:blipFill>
        <p:spPr>
          <a:xfrm>
            <a:off x="9889236" y="181046"/>
            <a:ext cx="2092265" cy="11996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3" name="Image 1" descr="/home/claude/umc_pptx/assets/logo_color.png"/>
          <p:cNvPicPr>
            <a:picLocks noChangeAspect="1"/>
          </p:cNvPicPr>
          <p:nvPr/>
        </p:nvPicPr>
        <p:blipFill>
          <a:blip r:embed="rId3"/>
          <a:stretch>
            <a:fillRect/>
          </a:stretch>
        </p:blipFill>
        <p:spPr>
          <a:xfrm>
            <a:off x="8896865" y="5143276"/>
            <a:ext cx="2445504" cy="1402166"/>
          </a:xfrm>
          <a:prstGeom prst="rect">
            <a:avLst/>
          </a:prstGeom>
        </p:spPr>
      </p:pic>
      <p:sp>
        <p:nvSpPr>
          <p:cNvPr id="4" name="Text 0"/>
          <p:cNvSpPr/>
          <p:nvPr/>
        </p:nvSpPr>
        <p:spPr>
          <a:xfrm>
            <a:off x="1371600" y="2512061"/>
            <a:ext cx="8093676" cy="1602739"/>
          </a:xfrm>
          <a:prstGeom prst="rect">
            <a:avLst/>
          </a:prstGeom>
          <a:noFill/>
          <a:ln/>
        </p:spPr>
        <p:txBody>
          <a:bodyPr wrap="square" rtlCol="0" anchor="ctr"/>
          <a:lstStyle/>
          <a:p>
            <a:pPr marL="0" indent="0" algn="ctr">
              <a:buNone/>
            </a:pPr>
            <a:r>
              <a:rPr lang="en-US" sz="2000" i="1" dirty="0">
                <a:solidFill>
                  <a:srgbClr val="BBBBBB"/>
                </a:solidFill>
                <a:latin typeface="Calibri" pitchFamily="34" charset="0"/>
                <a:ea typeface="Calibri" pitchFamily="34" charset="-122"/>
                <a:cs typeface="Calibri" pitchFamily="34" charset="-120"/>
              </a:rPr>
              <a:t>Add your content, images, or embedded video here</a:t>
            </a:r>
            <a:endParaRPr lang="en-US" sz="2000" dirty="0"/>
          </a:p>
        </p:txBody>
      </p:sp>
      <p:pic>
        <p:nvPicPr>
          <p:cNvPr id="6" name="Picture 5">
            <a:extLst>
              <a:ext uri="{FF2B5EF4-FFF2-40B4-BE49-F238E27FC236}">
                <a16:creationId xmlns:a16="http://schemas.microsoft.com/office/drawing/2014/main" id="{1FC41F2B-4C4D-62AF-DB94-F98C95ED9A1C}"/>
              </a:ext>
            </a:extLst>
          </p:cNvPr>
          <p:cNvPicPr>
            <a:picLocks noChangeAspect="1"/>
          </p:cNvPicPr>
          <p:nvPr/>
        </p:nvPicPr>
        <p:blipFill>
          <a:blip r:embed="rId4"/>
          <a:stretch>
            <a:fillRect/>
          </a:stretch>
        </p:blipFill>
        <p:spPr>
          <a:xfrm>
            <a:off x="11598257" y="0"/>
            <a:ext cx="593743"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a:effectLst/>
      </p:bgPr>
    </p:bg>
    <p:spTree>
      <p:nvGrpSpPr>
        <p:cNvPr id="1" name=""/>
        <p:cNvGrpSpPr/>
        <p:nvPr/>
      </p:nvGrpSpPr>
      <p:grpSpPr>
        <a:xfrm>
          <a:off x="0" y="0"/>
          <a:ext cx="0" cy="0"/>
          <a:chOff x="0" y="0"/>
          <a:chExt cx="0" cy="0"/>
        </a:xfrm>
      </p:grpSpPr>
      <p:pic>
        <p:nvPicPr>
          <p:cNvPr id="24" name="Image 0" descr="/home/claude/umc_pptx/assets/bg_fullbleed_texture.png">
            <a:extLst>
              <a:ext uri="{FF2B5EF4-FFF2-40B4-BE49-F238E27FC236}">
                <a16:creationId xmlns:a16="http://schemas.microsoft.com/office/drawing/2014/main" id="{5AB6024C-A4FB-99E1-B705-C73C6C48A5A9}"/>
              </a:ext>
            </a:extLst>
          </p:cNvPr>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8910" y="3303270"/>
            <a:ext cx="4279547" cy="1280160"/>
          </a:xfrm>
          <a:prstGeom prst="rect">
            <a:avLst/>
          </a:prstGeom>
          <a:noFill/>
          <a:ln/>
        </p:spPr>
        <p:txBody>
          <a:bodyPr wrap="square" rtlCol="0" anchor="ctr"/>
          <a:lstStyle/>
          <a:p>
            <a:pPr marL="0" indent="0">
              <a:buNone/>
            </a:pPr>
            <a:r>
              <a:rPr lang="en-US" sz="7200" dirty="0">
                <a:latin typeface="Oswald" pitchFamily="34" charset="0"/>
                <a:ea typeface="Oswald" pitchFamily="34" charset="-122"/>
                <a:cs typeface="Oswald" pitchFamily="34" charset="-120"/>
              </a:rPr>
              <a:t>Thank You</a:t>
            </a:r>
            <a:endParaRPr lang="en-US" sz="7200" dirty="0"/>
          </a:p>
        </p:txBody>
      </p:sp>
      <p:pic>
        <p:nvPicPr>
          <p:cNvPr id="19" name="Picture 18">
            <a:extLst>
              <a:ext uri="{FF2B5EF4-FFF2-40B4-BE49-F238E27FC236}">
                <a16:creationId xmlns:a16="http://schemas.microsoft.com/office/drawing/2014/main" id="{98A07B8D-CBAE-B753-32A2-03C1B437A69B}"/>
              </a:ext>
            </a:extLst>
          </p:cNvPr>
          <p:cNvPicPr>
            <a:picLocks noChangeAspect="1"/>
          </p:cNvPicPr>
          <p:nvPr/>
        </p:nvPicPr>
        <p:blipFill>
          <a:blip r:embed="rId4"/>
          <a:stretch>
            <a:fillRect/>
          </a:stretch>
        </p:blipFill>
        <p:spPr>
          <a:xfrm>
            <a:off x="0" y="4851400"/>
            <a:ext cx="12192000" cy="2006600"/>
          </a:xfrm>
          <a:prstGeom prst="rect">
            <a:avLst/>
          </a:prstGeom>
        </p:spPr>
      </p:pic>
      <p:pic>
        <p:nvPicPr>
          <p:cNvPr id="25" name="Image 1" descr="/home/claude/umc_pptx/assets/logo_color.png">
            <a:extLst>
              <a:ext uri="{FF2B5EF4-FFF2-40B4-BE49-F238E27FC236}">
                <a16:creationId xmlns:a16="http://schemas.microsoft.com/office/drawing/2014/main" id="{76859A85-21ED-C653-7044-1BD435A0D469}"/>
              </a:ext>
            </a:extLst>
          </p:cNvPr>
          <p:cNvPicPr>
            <a:picLocks noChangeAspect="1"/>
          </p:cNvPicPr>
          <p:nvPr/>
        </p:nvPicPr>
        <p:blipFill>
          <a:blip r:embed="rId5"/>
          <a:stretch>
            <a:fillRect/>
          </a:stretch>
        </p:blipFill>
        <p:spPr>
          <a:xfrm>
            <a:off x="9889236" y="181046"/>
            <a:ext cx="2092265" cy="11996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home/claude/umc_pptx/assets/panel_title_column.png"/>
          <p:cNvPicPr>
            <a:picLocks noChangeAspect="1"/>
          </p:cNvPicPr>
          <p:nvPr/>
        </p:nvPicPr>
        <p:blipFill>
          <a:blip r:embed="rId3"/>
          <a:stretch>
            <a:fillRect/>
          </a:stretch>
        </p:blipFill>
        <p:spPr>
          <a:xfrm>
            <a:off x="10134295" y="0"/>
            <a:ext cx="2057400" cy="6858000"/>
          </a:xfrm>
          <a:prstGeom prst="rect">
            <a:avLst/>
          </a:prstGeom>
        </p:spPr>
      </p:pic>
      <p:sp>
        <p:nvSpPr>
          <p:cNvPr id="3" name="Text 0"/>
          <p:cNvSpPr/>
          <p:nvPr/>
        </p:nvSpPr>
        <p:spPr>
          <a:xfrm>
            <a:off x="640080" y="822960"/>
            <a:ext cx="7863840" cy="320040"/>
          </a:xfrm>
          <a:prstGeom prst="rect">
            <a:avLst/>
          </a:prstGeom>
          <a:noFill/>
          <a:ln/>
        </p:spPr>
        <p:txBody>
          <a:bodyPr wrap="square" rtlCol="0" anchor="ctr"/>
          <a:lstStyle/>
          <a:p>
            <a:pPr marL="0" indent="0">
              <a:buNone/>
            </a:pPr>
            <a:r>
              <a:rPr lang="en-US" sz="1300" b="1" kern="0" spc="200" dirty="0">
                <a:solidFill>
                  <a:srgbClr val="BC002F"/>
                </a:solidFill>
                <a:latin typeface="Oswald" pitchFamily="34" charset="0"/>
                <a:ea typeface="Oswald" pitchFamily="34" charset="-122"/>
                <a:cs typeface="Oswald" pitchFamily="34" charset="-120"/>
              </a:rPr>
              <a:t>LEADERSHIP GATHERING  •  CALGARY, AB</a:t>
            </a:r>
            <a:endParaRPr lang="en-US" sz="1300" dirty="0">
              <a:solidFill>
                <a:srgbClr val="BC002F"/>
              </a:solidFill>
            </a:endParaRPr>
          </a:p>
        </p:txBody>
      </p:sp>
      <p:sp>
        <p:nvSpPr>
          <p:cNvPr id="4" name="Text 1"/>
          <p:cNvSpPr/>
          <p:nvPr/>
        </p:nvSpPr>
        <p:spPr>
          <a:xfrm>
            <a:off x="640080" y="1188720"/>
            <a:ext cx="7863840" cy="1828800"/>
          </a:xfrm>
          <a:prstGeom prst="rect">
            <a:avLst/>
          </a:prstGeom>
          <a:noFill/>
          <a:ln/>
        </p:spPr>
        <p:txBody>
          <a:bodyPr wrap="square" rtlCol="0" anchor="t"/>
          <a:lstStyle/>
          <a:p>
            <a:pPr marL="0" indent="0">
              <a:lnSpc>
                <a:spcPct val="102000"/>
              </a:lnSpc>
              <a:buNone/>
            </a:pPr>
            <a:r>
              <a:rPr lang="en-US" sz="5400" dirty="0">
                <a:latin typeface="Oswald" pitchFamily="34" charset="0"/>
                <a:ea typeface="Oswald" pitchFamily="34" charset="-122"/>
                <a:cs typeface="Oswald" pitchFamily="34" charset="-120"/>
              </a:rPr>
              <a:t>Title Option #1</a:t>
            </a:r>
            <a:endParaRPr lang="en-US" sz="5400" dirty="0"/>
          </a:p>
        </p:txBody>
      </p:sp>
      <p:sp>
        <p:nvSpPr>
          <p:cNvPr id="5" name="Text 2"/>
          <p:cNvSpPr/>
          <p:nvPr/>
        </p:nvSpPr>
        <p:spPr>
          <a:xfrm>
            <a:off x="640079" y="2926080"/>
            <a:ext cx="7680960" cy="457200"/>
          </a:xfrm>
          <a:prstGeom prst="rect">
            <a:avLst/>
          </a:prstGeom>
          <a:noFill/>
          <a:ln/>
        </p:spPr>
        <p:txBody>
          <a:bodyPr wrap="square" rtlCol="0" anchor="ctr"/>
          <a:lstStyle/>
          <a:p>
            <a:pPr marL="0" indent="0">
              <a:buNone/>
            </a:pPr>
            <a:r>
              <a:rPr lang="en-US" sz="1800" dirty="0">
                <a:solidFill>
                  <a:srgbClr val="6B6B6B"/>
                </a:solidFill>
                <a:latin typeface="Calibri" pitchFamily="34" charset="0"/>
                <a:ea typeface="Calibri" pitchFamily="34" charset="-122"/>
                <a:cs typeface="Calibri" pitchFamily="34" charset="-120"/>
              </a:rPr>
              <a:t>Subtitle or session track — one short line describing the presentation</a:t>
            </a:r>
            <a:endParaRPr lang="en-US" sz="1800" dirty="0"/>
          </a:p>
        </p:txBody>
      </p:sp>
      <p:sp>
        <p:nvSpPr>
          <p:cNvPr id="6" name="Text 3"/>
          <p:cNvSpPr/>
          <p:nvPr/>
        </p:nvSpPr>
        <p:spPr>
          <a:xfrm>
            <a:off x="811529" y="5669280"/>
            <a:ext cx="5943600" cy="685800"/>
          </a:xfrm>
          <a:prstGeom prst="rect">
            <a:avLst/>
          </a:prstGeom>
          <a:noFill/>
          <a:ln/>
        </p:spPr>
        <p:txBody>
          <a:bodyPr wrap="square" rtlCol="0" anchor="ctr"/>
          <a:lstStyle/>
          <a:p>
            <a:pPr marL="0" indent="0">
              <a:lnSpc>
                <a:spcPct val="130000"/>
              </a:lnSpc>
              <a:buNone/>
            </a:pPr>
            <a:r>
              <a:rPr lang="en-US" sz="1400" b="1" dirty="0">
                <a:solidFill>
                  <a:srgbClr val="000000"/>
                </a:solidFill>
                <a:latin typeface="Calibri" pitchFamily="34" charset="0"/>
                <a:ea typeface="Calibri" pitchFamily="34" charset="-122"/>
                <a:cs typeface="Calibri" pitchFamily="34" charset="-120"/>
              </a:rPr>
              <a:t>Presenter Name</a:t>
            </a:r>
            <a:endParaRPr lang="en-US" sz="1400" dirty="0"/>
          </a:p>
          <a:p>
            <a:pPr marL="0" indent="0">
              <a:lnSpc>
                <a:spcPct val="130000"/>
              </a:lnSpc>
              <a:buNone/>
            </a:pPr>
            <a:r>
              <a:rPr lang="en-US" sz="1400" dirty="0">
                <a:solidFill>
                  <a:srgbClr val="6B6B6B"/>
                </a:solidFill>
                <a:latin typeface="Calibri" pitchFamily="34" charset="0"/>
                <a:ea typeface="Calibri" pitchFamily="34" charset="-122"/>
                <a:cs typeface="Calibri" pitchFamily="34" charset="-120"/>
              </a:rPr>
              <a:t>Title / Annual Conference or Ministry</a:t>
            </a:r>
            <a:endParaRPr lang="en-US" sz="1400" dirty="0"/>
          </a:p>
        </p:txBody>
      </p:sp>
      <p:pic>
        <p:nvPicPr>
          <p:cNvPr id="7" name="Image 1" descr="/home/claude/umc_pptx/assets/logo_color.png"/>
          <p:cNvPicPr>
            <a:picLocks noChangeAspect="1"/>
          </p:cNvPicPr>
          <p:nvPr/>
        </p:nvPicPr>
        <p:blipFill>
          <a:blip r:embed="rId4"/>
          <a:stretch>
            <a:fillRect/>
          </a:stretch>
        </p:blipFill>
        <p:spPr>
          <a:xfrm>
            <a:off x="7196192" y="4919475"/>
            <a:ext cx="2615456" cy="14996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home/claude/umc_pptx/assets/bg_fullbleed_horz.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48640" y="914400"/>
            <a:ext cx="6492240" cy="5029200"/>
          </a:xfrm>
          <a:prstGeom prst="rect">
            <a:avLst/>
          </a:prstGeom>
          <a:solidFill>
            <a:srgbClr val="FFFFFF"/>
          </a:solidFill>
          <a:ln/>
          <a:effectLst>
            <a:outerShdw blurRad="127000" dist="38100" dir="5400000" algn="bl" rotWithShape="0">
              <a:srgbClr val="000000">
                <a:alpha val="22000"/>
              </a:srgbClr>
            </a:outerShdw>
          </a:effectLst>
        </p:spPr>
        <p:txBody>
          <a:bodyPr/>
          <a:lstStyle/>
          <a:p>
            <a:endParaRPr lang="en-US" dirty="0"/>
          </a:p>
        </p:txBody>
      </p:sp>
      <p:sp>
        <p:nvSpPr>
          <p:cNvPr id="4" name="Text 1"/>
          <p:cNvSpPr/>
          <p:nvPr/>
        </p:nvSpPr>
        <p:spPr>
          <a:xfrm>
            <a:off x="960120" y="1280160"/>
            <a:ext cx="5669280" cy="320040"/>
          </a:xfrm>
          <a:prstGeom prst="rect">
            <a:avLst/>
          </a:prstGeom>
          <a:noFill/>
          <a:ln/>
        </p:spPr>
        <p:txBody>
          <a:bodyPr wrap="square" rtlCol="0" anchor="ctr"/>
          <a:lstStyle/>
          <a:p>
            <a:pPr marL="0" indent="0">
              <a:buNone/>
            </a:pPr>
            <a:r>
              <a:rPr lang="en-US" sz="1200" b="1" kern="0" spc="200" dirty="0">
                <a:solidFill>
                  <a:srgbClr val="E4002B"/>
                </a:solidFill>
                <a:latin typeface="Oswald" pitchFamily="34" charset="0"/>
                <a:ea typeface="Oswald" pitchFamily="34" charset="-122"/>
                <a:cs typeface="Oswald" pitchFamily="34" charset="-120"/>
              </a:rPr>
              <a:t>LEADERSHIP GATHERING  •  CALGARY, AB</a:t>
            </a:r>
            <a:endParaRPr lang="en-US" sz="1200" dirty="0"/>
          </a:p>
        </p:txBody>
      </p:sp>
      <p:sp>
        <p:nvSpPr>
          <p:cNvPr id="5" name="Text 2"/>
          <p:cNvSpPr/>
          <p:nvPr/>
        </p:nvSpPr>
        <p:spPr>
          <a:xfrm>
            <a:off x="960120" y="1645920"/>
            <a:ext cx="5669280" cy="1463040"/>
          </a:xfrm>
          <a:prstGeom prst="rect">
            <a:avLst/>
          </a:prstGeom>
          <a:noFill/>
          <a:ln/>
        </p:spPr>
        <p:txBody>
          <a:bodyPr wrap="square" rtlCol="0" anchor="t"/>
          <a:lstStyle/>
          <a:p>
            <a:pPr marL="0" indent="0">
              <a:buNone/>
            </a:pPr>
            <a:r>
              <a:rPr lang="en-US" sz="4800" dirty="0">
                <a:solidFill>
                  <a:srgbClr val="000000"/>
                </a:solidFill>
                <a:latin typeface="Oswald" pitchFamily="34" charset="0"/>
                <a:ea typeface="Oswald" pitchFamily="34" charset="-122"/>
                <a:cs typeface="Oswald" pitchFamily="34" charset="-120"/>
              </a:rPr>
              <a:t>Title </a:t>
            </a:r>
            <a:r>
              <a:rPr lang="en-US" sz="4800" dirty="0">
                <a:latin typeface="Oswald" pitchFamily="34" charset="0"/>
                <a:ea typeface="Oswald" pitchFamily="34" charset="-122"/>
                <a:cs typeface="Oswald" pitchFamily="34" charset="-120"/>
              </a:rPr>
              <a:t>Option #1</a:t>
            </a:r>
            <a:endParaRPr lang="en-US" sz="4800" dirty="0"/>
          </a:p>
        </p:txBody>
      </p:sp>
      <p:sp>
        <p:nvSpPr>
          <p:cNvPr id="6" name="Text 3"/>
          <p:cNvSpPr/>
          <p:nvPr/>
        </p:nvSpPr>
        <p:spPr>
          <a:xfrm>
            <a:off x="960120" y="3246120"/>
            <a:ext cx="3497580" cy="891540"/>
          </a:xfrm>
          <a:prstGeom prst="rect">
            <a:avLst/>
          </a:prstGeom>
          <a:noFill/>
          <a:ln/>
        </p:spPr>
        <p:txBody>
          <a:bodyPr wrap="square" rtlCol="0" anchor="t"/>
          <a:lstStyle/>
          <a:p>
            <a:pPr marL="0" indent="0">
              <a:buNone/>
            </a:pPr>
            <a:r>
              <a:rPr lang="en-US" sz="1500" dirty="0">
                <a:solidFill>
                  <a:srgbClr val="6B6B6B"/>
                </a:solidFill>
                <a:latin typeface="Calibri" pitchFamily="34" charset="0"/>
                <a:ea typeface="Calibri" pitchFamily="34" charset="-122"/>
                <a:cs typeface="Calibri" pitchFamily="34" charset="-120"/>
              </a:rPr>
              <a:t>A second cover style for when a session wants more color up front</a:t>
            </a:r>
            <a:endParaRPr lang="en-US" sz="1500" dirty="0"/>
          </a:p>
        </p:txBody>
      </p:sp>
      <p:sp>
        <p:nvSpPr>
          <p:cNvPr id="7" name="Text 4"/>
          <p:cNvSpPr/>
          <p:nvPr/>
        </p:nvSpPr>
        <p:spPr>
          <a:xfrm>
            <a:off x="960120" y="5052060"/>
            <a:ext cx="2868930" cy="640080"/>
          </a:xfrm>
          <a:prstGeom prst="rect">
            <a:avLst/>
          </a:prstGeom>
          <a:noFill/>
          <a:ln/>
        </p:spPr>
        <p:txBody>
          <a:bodyPr wrap="square" rtlCol="0" anchor="ctr"/>
          <a:lstStyle/>
          <a:p>
            <a:pPr marL="0" indent="0">
              <a:lnSpc>
                <a:spcPct val="130000"/>
              </a:lnSpc>
              <a:buNone/>
            </a:pPr>
            <a:r>
              <a:rPr lang="en-US" sz="1300" b="1" dirty="0">
                <a:solidFill>
                  <a:srgbClr val="000000"/>
                </a:solidFill>
                <a:latin typeface="Calibri" pitchFamily="34" charset="0"/>
                <a:ea typeface="Calibri" pitchFamily="34" charset="-122"/>
                <a:cs typeface="Calibri" pitchFamily="34" charset="-120"/>
              </a:rPr>
              <a:t>Presenter Name</a:t>
            </a:r>
            <a:endParaRPr lang="en-US" sz="1300" dirty="0"/>
          </a:p>
          <a:p>
            <a:pPr marL="0" indent="0">
              <a:lnSpc>
                <a:spcPct val="130000"/>
              </a:lnSpc>
              <a:buNone/>
            </a:pPr>
            <a:r>
              <a:rPr lang="en-US" sz="1300" dirty="0">
                <a:solidFill>
                  <a:srgbClr val="6B6B6B"/>
                </a:solidFill>
                <a:latin typeface="Calibri" pitchFamily="34" charset="0"/>
                <a:ea typeface="Calibri" pitchFamily="34" charset="-122"/>
                <a:cs typeface="Calibri" pitchFamily="34" charset="-120"/>
              </a:rPr>
              <a:t>Title / Annual Conference or Ministry</a:t>
            </a:r>
            <a:endParaRPr lang="en-US" sz="1300" dirty="0"/>
          </a:p>
        </p:txBody>
      </p:sp>
      <p:pic>
        <p:nvPicPr>
          <p:cNvPr id="8" name="Image 1" descr="/home/claude/umc_pptx/assets/logo_color.png"/>
          <p:cNvPicPr>
            <a:picLocks noChangeAspect="1"/>
          </p:cNvPicPr>
          <p:nvPr/>
        </p:nvPicPr>
        <p:blipFill>
          <a:blip r:embed="rId4"/>
          <a:stretch>
            <a:fillRect/>
          </a:stretch>
        </p:blipFill>
        <p:spPr>
          <a:xfrm>
            <a:off x="5112867" y="4805449"/>
            <a:ext cx="1737360" cy="99614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800" dirty="0">
                <a:solidFill>
                  <a:srgbClr val="000000"/>
                </a:solidFill>
                <a:latin typeface="Oswald" pitchFamily="34" charset="0"/>
                <a:ea typeface="Oswald" pitchFamily="34" charset="-122"/>
                <a:cs typeface="Oswald" pitchFamily="34" charset="-120"/>
              </a:rPr>
              <a:t>Agenda</a:t>
            </a:r>
            <a:endParaRPr lang="en-US" sz="4800" dirty="0"/>
          </a:p>
        </p:txBody>
      </p:sp>
      <p:graphicFrame>
        <p:nvGraphicFramePr>
          <p:cNvPr id="19" name="Table 0"/>
          <p:cNvGraphicFramePr>
            <a:graphicFrameLocks noGrp="1"/>
          </p:cNvGraphicFramePr>
          <p:nvPr>
            <p:extLst>
              <p:ext uri="{D42A27DB-BD31-4B8C-83A1-F6EECF244321}">
                <p14:modId xmlns:p14="http://schemas.microsoft.com/office/powerpoint/2010/main" val="2347461928"/>
              </p:ext>
            </p:extLst>
          </p:nvPr>
        </p:nvGraphicFramePr>
        <p:xfrm>
          <a:off x="640080" y="1737360"/>
          <a:ext cx="10881360" cy="3017520"/>
        </p:xfrm>
        <a:graphic>
          <a:graphicData uri="http://schemas.openxmlformats.org/drawingml/2006/table">
            <a:tbl>
              <a:tblPr/>
              <a:tblGrid>
                <a:gridCol w="2011680">
                  <a:extLst>
                    <a:ext uri="{9D8B030D-6E8A-4147-A177-3AD203B41FA5}">
                      <a16:colId xmlns:a16="http://schemas.microsoft.com/office/drawing/2014/main" val="20000"/>
                    </a:ext>
                  </a:extLst>
                </a:gridCol>
                <a:gridCol w="6309360">
                  <a:extLst>
                    <a:ext uri="{9D8B030D-6E8A-4147-A177-3AD203B41FA5}">
                      <a16:colId xmlns:a16="http://schemas.microsoft.com/office/drawing/2014/main" val="20001"/>
                    </a:ext>
                  </a:extLst>
                </a:gridCol>
                <a:gridCol w="2560320">
                  <a:extLst>
                    <a:ext uri="{9D8B030D-6E8A-4147-A177-3AD203B41FA5}">
                      <a16:colId xmlns:a16="http://schemas.microsoft.com/office/drawing/2014/main" val="20002"/>
                    </a:ext>
                  </a:extLst>
                </a:gridCol>
              </a:tblGrid>
              <a:tr h="502920">
                <a:tc>
                  <a:txBody>
                    <a:bodyPr/>
                    <a:lstStyle/>
                    <a:p>
                      <a:pPr marL="0" indent="0">
                        <a:buNone/>
                      </a:pPr>
                      <a:r>
                        <a:rPr lang="en-US" sz="1300" b="1" dirty="0">
                          <a:solidFill>
                            <a:srgbClr val="FFFFFF"/>
                          </a:solidFill>
                          <a:latin typeface="Oswald" pitchFamily="34" charset="0"/>
                          <a:ea typeface="Oswald" pitchFamily="34" charset="-122"/>
                          <a:cs typeface="Oswald" pitchFamily="34" charset="-120"/>
                        </a:rPr>
                        <a:t>Time</a:t>
                      </a:r>
                      <a:endParaRPr lang="en-US" sz="1300" dirty="0">
                        <a:latin typeface="Oswald" charset="0"/>
                        <a:ea typeface="Oswald" charset="0"/>
                        <a:cs typeface="Oswald"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51718A"/>
                    </a:solidFill>
                  </a:tcPr>
                </a:tc>
                <a:tc>
                  <a:txBody>
                    <a:bodyPr/>
                    <a:lstStyle/>
                    <a:p>
                      <a:pPr marL="0" indent="0">
                        <a:buNone/>
                      </a:pPr>
                      <a:r>
                        <a:rPr lang="en-US" sz="1300" b="1" dirty="0">
                          <a:solidFill>
                            <a:srgbClr val="FFFFFF"/>
                          </a:solidFill>
                          <a:latin typeface="Oswald" pitchFamily="34" charset="0"/>
                          <a:ea typeface="Oswald" pitchFamily="34" charset="-122"/>
                          <a:cs typeface="Oswald" pitchFamily="34" charset="-120"/>
                        </a:rPr>
                        <a:t>Session</a:t>
                      </a:r>
                      <a:endParaRPr lang="en-US" sz="1300" dirty="0">
                        <a:latin typeface="Oswald" charset="0"/>
                        <a:ea typeface="Oswald" charset="0"/>
                        <a:cs typeface="Oswald"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51718A"/>
                    </a:solidFill>
                  </a:tcPr>
                </a:tc>
                <a:tc>
                  <a:txBody>
                    <a:bodyPr/>
                    <a:lstStyle/>
                    <a:p>
                      <a:pPr marL="0" indent="0">
                        <a:buNone/>
                      </a:pPr>
                      <a:r>
                        <a:rPr lang="en-US" sz="1300" b="1" dirty="0">
                          <a:solidFill>
                            <a:srgbClr val="FFFFFF"/>
                          </a:solidFill>
                          <a:latin typeface="Oswald" pitchFamily="34" charset="0"/>
                          <a:ea typeface="Oswald" pitchFamily="34" charset="-122"/>
                          <a:cs typeface="Oswald" pitchFamily="34" charset="-120"/>
                        </a:rPr>
                        <a:t>Location</a:t>
                      </a:r>
                      <a:endParaRPr lang="en-US" sz="1300" dirty="0">
                        <a:latin typeface="Oswald" charset="0"/>
                        <a:ea typeface="Oswald" charset="0"/>
                        <a:cs typeface="Oswald"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51718A"/>
                    </a:solidFill>
                  </a:tcPr>
                </a:tc>
                <a:extLst>
                  <a:ext uri="{0D108BD9-81ED-4DB2-BD59-A6C34878D82A}">
                    <a16:rowId xmlns:a16="http://schemas.microsoft.com/office/drawing/2014/main" val="10000"/>
                  </a:ext>
                </a:extLst>
              </a:tr>
              <a:tr h="5029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8:30 AM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Welcome &amp; Opening Worship</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Main Hall</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9:00 AM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Keynote Address</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Main Hall</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extLst>
                  <a:ext uri="{0D108BD9-81ED-4DB2-BD59-A6C34878D82A}">
                    <a16:rowId xmlns:a16="http://schemas.microsoft.com/office/drawing/2014/main" val="10002"/>
                  </a:ext>
                </a:extLst>
              </a:tr>
              <a:tr h="5029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10:15 AM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Breakout Sessions</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Rooms 2A–2D</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12:00 PM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Lunch &amp; Table Conversations</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Atrium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5F5F5"/>
                    </a:solidFill>
                  </a:tcPr>
                </a:tc>
                <a:extLst>
                  <a:ext uri="{0D108BD9-81ED-4DB2-BD59-A6C34878D82A}">
                    <a16:rowId xmlns:a16="http://schemas.microsoft.com/office/drawing/2014/main" val="10004"/>
                  </a:ext>
                </a:extLst>
              </a:tr>
              <a:tr h="5029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1:30 PM</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Closing Plenary</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Main Hall</a:t>
                      </a:r>
                      <a:endParaRPr lang="en-US" sz="1300" dirty="0">
                        <a:latin typeface="Calibri" charset="0"/>
                        <a:ea typeface="Calibri" charset="0"/>
                        <a:cs typeface="Calibri" charset="0"/>
                      </a:endParaRPr>
                    </a:p>
                  </a:txBody>
                  <a:tcPr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5" name="Picture 4">
            <a:extLst>
              <a:ext uri="{FF2B5EF4-FFF2-40B4-BE49-F238E27FC236}">
                <a16:creationId xmlns:a16="http://schemas.microsoft.com/office/drawing/2014/main" id="{2871F2A0-9E84-FD2F-8705-FB54BE21F958}"/>
              </a:ext>
            </a:extLst>
          </p:cNvPr>
          <p:cNvPicPr>
            <a:picLocks noChangeAspect="1"/>
          </p:cNvPicPr>
          <p:nvPr/>
        </p:nvPicPr>
        <p:blipFill>
          <a:blip r:embed="rId3"/>
          <a:stretch>
            <a:fillRect/>
          </a:stretch>
        </p:blipFill>
        <p:spPr>
          <a:xfrm>
            <a:off x="-23800" y="5843149"/>
            <a:ext cx="12215799" cy="101485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bg>
      <p:bgPr>
        <a:solidFill>
          <a:srgbClr val="000000"/>
        </a:solidFill>
        <a:effectLst/>
      </p:bgPr>
    </p:bg>
    <p:spTree>
      <p:nvGrpSpPr>
        <p:cNvPr id="1" name=""/>
        <p:cNvGrpSpPr/>
        <p:nvPr/>
      </p:nvGrpSpPr>
      <p:grpSpPr>
        <a:xfrm>
          <a:off x="0" y="0"/>
          <a:ext cx="0" cy="0"/>
          <a:chOff x="0" y="0"/>
          <a:chExt cx="0" cy="0"/>
        </a:xfrm>
      </p:grpSpPr>
      <p:pic>
        <p:nvPicPr>
          <p:cNvPr id="11" name="Image 0" descr="/home/claude/umc_pptx/assets/bg_fullbleed_texture.png">
            <a:extLst>
              <a:ext uri="{FF2B5EF4-FFF2-40B4-BE49-F238E27FC236}">
                <a16:creationId xmlns:a16="http://schemas.microsoft.com/office/drawing/2014/main" id="{211EAA3A-752A-4956-1463-0082DA7A057A}"/>
              </a:ext>
            </a:extLst>
          </p:cNvPr>
          <p:cNvPicPr>
            <a:picLocks noChangeAspect="1"/>
          </p:cNvPicPr>
          <p:nvPr/>
        </p:nvPicPr>
        <p:blipFill>
          <a:blip r:embed="rId3"/>
          <a:stretch>
            <a:fillRect/>
          </a:stretch>
        </p:blipFill>
        <p:spPr>
          <a:xfrm>
            <a:off x="305" y="0"/>
            <a:ext cx="12191695" cy="6858000"/>
          </a:xfrm>
          <a:prstGeom prst="rect">
            <a:avLst/>
          </a:prstGeom>
        </p:spPr>
      </p:pic>
      <p:sp>
        <p:nvSpPr>
          <p:cNvPr id="7" name="Text 4"/>
          <p:cNvSpPr/>
          <p:nvPr/>
        </p:nvSpPr>
        <p:spPr>
          <a:xfrm>
            <a:off x="621792" y="2788920"/>
            <a:ext cx="8961120" cy="1463040"/>
          </a:xfrm>
          <a:prstGeom prst="rect">
            <a:avLst/>
          </a:prstGeom>
          <a:noFill/>
          <a:ln/>
        </p:spPr>
        <p:txBody>
          <a:bodyPr wrap="square" rtlCol="0" anchor="t"/>
          <a:lstStyle/>
          <a:p>
            <a:pPr marL="0" indent="0">
              <a:buNone/>
            </a:pPr>
            <a:r>
              <a:rPr lang="en-US" sz="6000" dirty="0">
                <a:latin typeface="Oswald" pitchFamily="34" charset="0"/>
                <a:ea typeface="Oswald" pitchFamily="34" charset="-122"/>
                <a:cs typeface="Oswald" pitchFamily="34" charset="-120"/>
              </a:rPr>
              <a:t>Section Title</a:t>
            </a:r>
            <a:endParaRPr lang="en-US" sz="6000" dirty="0"/>
          </a:p>
        </p:txBody>
      </p:sp>
      <p:sp>
        <p:nvSpPr>
          <p:cNvPr id="8" name="Text 5"/>
          <p:cNvSpPr/>
          <p:nvPr/>
        </p:nvSpPr>
        <p:spPr>
          <a:xfrm>
            <a:off x="640080" y="4160520"/>
            <a:ext cx="7772400" cy="548640"/>
          </a:xfrm>
          <a:prstGeom prst="rect">
            <a:avLst/>
          </a:prstGeom>
          <a:noFill/>
          <a:ln/>
        </p:spPr>
        <p:txBody>
          <a:bodyPr wrap="square" rtlCol="0" anchor="ctr"/>
          <a:lstStyle/>
          <a:p>
            <a:pPr marL="0" indent="0">
              <a:buNone/>
            </a:pPr>
            <a:r>
              <a:rPr lang="en-US" sz="1600" dirty="0">
                <a:latin typeface="Calibri" pitchFamily="34" charset="0"/>
                <a:ea typeface="Calibri" pitchFamily="34" charset="-122"/>
                <a:cs typeface="Calibri" pitchFamily="34" charset="-120"/>
              </a:rPr>
              <a:t>A photo-backed option for the same divider layout.</a:t>
            </a:r>
            <a:endParaRPr lang="en-US" sz="1600" dirty="0"/>
          </a:p>
        </p:txBody>
      </p:sp>
      <p:sp>
        <p:nvSpPr>
          <p:cNvPr id="6" name="Text 3"/>
          <p:cNvSpPr/>
          <p:nvPr/>
        </p:nvSpPr>
        <p:spPr>
          <a:xfrm>
            <a:off x="640080" y="2377440"/>
            <a:ext cx="8686800" cy="457200"/>
          </a:xfrm>
          <a:prstGeom prst="rect">
            <a:avLst/>
          </a:prstGeom>
          <a:noFill/>
          <a:ln/>
        </p:spPr>
        <p:txBody>
          <a:bodyPr wrap="square" rtlCol="0" anchor="ctr"/>
          <a:lstStyle/>
          <a:p>
            <a:pPr marL="0" indent="0">
              <a:buNone/>
            </a:pPr>
            <a:r>
              <a:rPr lang="en-US" sz="1500" b="1" kern="0" spc="300" dirty="0">
                <a:solidFill>
                  <a:srgbClr val="BC002F"/>
                </a:solidFill>
                <a:latin typeface="Oswald" pitchFamily="34" charset="0"/>
                <a:ea typeface="Oswald" pitchFamily="34" charset="-122"/>
                <a:cs typeface="Oswald" pitchFamily="34" charset="-120"/>
              </a:rPr>
              <a:t>PART FOUR</a:t>
            </a:r>
            <a:endParaRPr lang="en-US" sz="1500" dirty="0">
              <a:solidFill>
                <a:srgbClr val="BC002F"/>
              </a:solidFill>
            </a:endParaRPr>
          </a:p>
        </p:txBody>
      </p:sp>
      <p:pic>
        <p:nvPicPr>
          <p:cNvPr id="13" name="Picture 12">
            <a:extLst>
              <a:ext uri="{FF2B5EF4-FFF2-40B4-BE49-F238E27FC236}">
                <a16:creationId xmlns:a16="http://schemas.microsoft.com/office/drawing/2014/main" id="{F1742C87-3E1D-7C69-261C-70D8BE1FA69C}"/>
              </a:ext>
            </a:extLst>
          </p:cNvPr>
          <p:cNvPicPr>
            <a:picLocks noChangeAspect="1"/>
          </p:cNvPicPr>
          <p:nvPr/>
        </p:nvPicPr>
        <p:blipFill>
          <a:blip r:embed="rId4"/>
          <a:stretch>
            <a:fillRect/>
          </a:stretch>
        </p:blipFill>
        <p:spPr>
          <a:xfrm>
            <a:off x="11401425" y="0"/>
            <a:ext cx="790270" cy="6858000"/>
          </a:xfrm>
          <a:prstGeom prst="rect">
            <a:avLst/>
          </a:prstGeom>
        </p:spPr>
      </p:pic>
      <p:pic>
        <p:nvPicPr>
          <p:cNvPr id="14" name="Image 1" descr="/home/claude/umc_pptx/assets/logo_color.png">
            <a:extLst>
              <a:ext uri="{FF2B5EF4-FFF2-40B4-BE49-F238E27FC236}">
                <a16:creationId xmlns:a16="http://schemas.microsoft.com/office/drawing/2014/main" id="{CF9120C4-2B64-F51D-501D-5A57A935CFF0}"/>
              </a:ext>
            </a:extLst>
          </p:cNvPr>
          <p:cNvPicPr>
            <a:picLocks noChangeAspect="1"/>
          </p:cNvPicPr>
          <p:nvPr/>
        </p:nvPicPr>
        <p:blipFill>
          <a:blip r:embed="rId5"/>
          <a:stretch>
            <a:fillRect/>
          </a:stretch>
        </p:blipFill>
        <p:spPr>
          <a:xfrm>
            <a:off x="8531311" y="5073061"/>
            <a:ext cx="2551673" cy="14630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7772400" cy="640080"/>
          </a:xfrm>
          <a:prstGeom prst="rect">
            <a:avLst/>
          </a:prstGeom>
          <a:noFill/>
          <a:ln/>
        </p:spPr>
        <p:txBody>
          <a:bodyPr wrap="square" rtlCol="0" anchor="ctr"/>
          <a:lstStyle/>
          <a:p>
            <a:pPr marL="0" indent="0">
              <a:buNone/>
            </a:pPr>
            <a:r>
              <a:rPr lang="en-US" sz="4000" dirty="0">
                <a:solidFill>
                  <a:srgbClr val="000000"/>
                </a:solidFill>
                <a:latin typeface="Oswald" pitchFamily="34" charset="0"/>
                <a:ea typeface="Oswald" pitchFamily="34" charset="-122"/>
                <a:cs typeface="Oswald" pitchFamily="34" charset="-120"/>
              </a:rPr>
              <a:t>Today's Agenda</a:t>
            </a:r>
            <a:endParaRPr lang="en-US" sz="4000" dirty="0"/>
          </a:p>
        </p:txBody>
      </p:sp>
      <p:sp>
        <p:nvSpPr>
          <p:cNvPr id="4" name="Text 1"/>
          <p:cNvSpPr/>
          <p:nvPr/>
        </p:nvSpPr>
        <p:spPr>
          <a:xfrm>
            <a:off x="640080" y="1737360"/>
            <a:ext cx="914400" cy="841248"/>
          </a:xfrm>
          <a:prstGeom prst="rect">
            <a:avLst/>
          </a:prstGeom>
          <a:noFill/>
          <a:ln/>
        </p:spPr>
        <p:txBody>
          <a:bodyPr wrap="square" rtlCol="0" anchor="ctr"/>
          <a:lstStyle/>
          <a:p>
            <a:pPr marL="0" indent="0">
              <a:buNone/>
            </a:pPr>
            <a:r>
              <a:rPr lang="en-US" sz="2600" b="1" dirty="0">
                <a:solidFill>
                  <a:srgbClr val="E4002B"/>
                </a:solidFill>
                <a:latin typeface="Oswald" pitchFamily="34" charset="0"/>
                <a:ea typeface="Oswald" pitchFamily="34" charset="-122"/>
                <a:cs typeface="Oswald" pitchFamily="34" charset="-120"/>
              </a:rPr>
              <a:t>01</a:t>
            </a:r>
            <a:endParaRPr lang="en-US" sz="2600" dirty="0"/>
          </a:p>
        </p:txBody>
      </p:sp>
      <p:sp>
        <p:nvSpPr>
          <p:cNvPr id="5" name="Text 2"/>
          <p:cNvSpPr/>
          <p:nvPr/>
        </p:nvSpPr>
        <p:spPr>
          <a:xfrm>
            <a:off x="1645920" y="1737360"/>
            <a:ext cx="6949440" cy="841248"/>
          </a:xfrm>
          <a:prstGeom prst="rect">
            <a:avLst/>
          </a:prstGeom>
          <a:noFill/>
          <a:ln/>
        </p:spPr>
        <p:txBody>
          <a:bodyPr wrap="square" rtlCol="0" anchor="ctr"/>
          <a:lstStyle/>
          <a:p>
            <a:pPr marL="0" indent="0">
              <a:buNone/>
            </a:pPr>
            <a:r>
              <a:rPr lang="en-US" sz="1600" dirty="0">
                <a:solidFill>
                  <a:srgbClr val="000000"/>
                </a:solidFill>
                <a:latin typeface="Calibri" pitchFamily="34" charset="0"/>
                <a:ea typeface="Calibri" pitchFamily="34" charset="-122"/>
                <a:cs typeface="Calibri" pitchFamily="34" charset="-120"/>
              </a:rPr>
              <a:t>Welcome &amp; Opening Worship</a:t>
            </a:r>
            <a:endParaRPr lang="en-US" sz="1600" dirty="0"/>
          </a:p>
        </p:txBody>
      </p:sp>
      <p:sp>
        <p:nvSpPr>
          <p:cNvPr id="6" name="Text 3"/>
          <p:cNvSpPr/>
          <p:nvPr/>
        </p:nvSpPr>
        <p:spPr>
          <a:xfrm>
            <a:off x="8778240" y="1737360"/>
            <a:ext cx="2743200" cy="841248"/>
          </a:xfrm>
          <a:prstGeom prst="rect">
            <a:avLst/>
          </a:prstGeom>
          <a:noFill/>
          <a:ln/>
        </p:spPr>
        <p:txBody>
          <a:bodyPr wrap="square" rtlCol="0" anchor="ctr"/>
          <a:lstStyle/>
          <a:p>
            <a:pPr marL="0" indent="0" algn="r">
              <a:buNone/>
            </a:pPr>
            <a:r>
              <a:rPr lang="en-US" sz="1300" dirty="0">
                <a:solidFill>
                  <a:srgbClr val="6B6B6B"/>
                </a:solidFill>
                <a:latin typeface="Calibri" pitchFamily="34" charset="0"/>
                <a:ea typeface="Calibri" pitchFamily="34" charset="-122"/>
                <a:cs typeface="Calibri" pitchFamily="34" charset="-120"/>
              </a:rPr>
              <a:t>8:30 – 9:00 AM</a:t>
            </a:r>
            <a:endParaRPr lang="en-US" sz="1300" dirty="0"/>
          </a:p>
        </p:txBody>
      </p:sp>
      <p:sp>
        <p:nvSpPr>
          <p:cNvPr id="7" name="Shape 4"/>
          <p:cNvSpPr/>
          <p:nvPr/>
        </p:nvSpPr>
        <p:spPr>
          <a:xfrm>
            <a:off x="640080" y="2578608"/>
            <a:ext cx="10881360" cy="0"/>
          </a:xfrm>
          <a:prstGeom prst="line">
            <a:avLst/>
          </a:prstGeom>
          <a:noFill/>
          <a:ln w="12700">
            <a:solidFill>
              <a:srgbClr val="E5E5E5"/>
            </a:solidFill>
            <a:prstDash val="solid"/>
          </a:ln>
        </p:spPr>
        <p:txBody>
          <a:bodyPr/>
          <a:lstStyle/>
          <a:p>
            <a:endParaRPr lang="en-US"/>
          </a:p>
        </p:txBody>
      </p:sp>
      <p:sp>
        <p:nvSpPr>
          <p:cNvPr id="8" name="Text 5"/>
          <p:cNvSpPr/>
          <p:nvPr/>
        </p:nvSpPr>
        <p:spPr>
          <a:xfrm>
            <a:off x="640080" y="2578608"/>
            <a:ext cx="914400" cy="841248"/>
          </a:xfrm>
          <a:prstGeom prst="rect">
            <a:avLst/>
          </a:prstGeom>
          <a:noFill/>
          <a:ln/>
        </p:spPr>
        <p:txBody>
          <a:bodyPr wrap="square" rtlCol="0" anchor="ctr"/>
          <a:lstStyle/>
          <a:p>
            <a:pPr marL="0" indent="0">
              <a:buNone/>
            </a:pPr>
            <a:r>
              <a:rPr lang="en-US" sz="2600" b="1" dirty="0">
                <a:solidFill>
                  <a:srgbClr val="41748D"/>
                </a:solidFill>
                <a:latin typeface="Oswald" pitchFamily="34" charset="0"/>
                <a:ea typeface="Oswald" pitchFamily="34" charset="-122"/>
                <a:cs typeface="Oswald" pitchFamily="34" charset="-120"/>
              </a:rPr>
              <a:t>02</a:t>
            </a:r>
            <a:endParaRPr lang="en-US" sz="2600" dirty="0"/>
          </a:p>
        </p:txBody>
      </p:sp>
      <p:sp>
        <p:nvSpPr>
          <p:cNvPr id="9" name="Text 6"/>
          <p:cNvSpPr/>
          <p:nvPr/>
        </p:nvSpPr>
        <p:spPr>
          <a:xfrm>
            <a:off x="1645920" y="2578608"/>
            <a:ext cx="6949440" cy="841248"/>
          </a:xfrm>
          <a:prstGeom prst="rect">
            <a:avLst/>
          </a:prstGeom>
          <a:noFill/>
          <a:ln/>
        </p:spPr>
        <p:txBody>
          <a:bodyPr wrap="square" rtlCol="0" anchor="ctr"/>
          <a:lstStyle/>
          <a:p>
            <a:pPr marL="0" indent="0">
              <a:buNone/>
            </a:pPr>
            <a:r>
              <a:rPr lang="en-US" sz="1600" dirty="0">
                <a:solidFill>
                  <a:srgbClr val="000000"/>
                </a:solidFill>
                <a:latin typeface="Calibri" pitchFamily="34" charset="0"/>
                <a:ea typeface="Calibri" pitchFamily="34" charset="-122"/>
                <a:cs typeface="Calibri" pitchFamily="34" charset="-120"/>
              </a:rPr>
              <a:t>Keynote: Loving Boldly in a Divided World</a:t>
            </a:r>
            <a:endParaRPr lang="en-US" sz="1600" dirty="0"/>
          </a:p>
        </p:txBody>
      </p:sp>
      <p:sp>
        <p:nvSpPr>
          <p:cNvPr id="10" name="Text 7"/>
          <p:cNvSpPr/>
          <p:nvPr/>
        </p:nvSpPr>
        <p:spPr>
          <a:xfrm>
            <a:off x="8778240" y="2578608"/>
            <a:ext cx="2743200" cy="841248"/>
          </a:xfrm>
          <a:prstGeom prst="rect">
            <a:avLst/>
          </a:prstGeom>
          <a:noFill/>
          <a:ln/>
        </p:spPr>
        <p:txBody>
          <a:bodyPr wrap="square" rtlCol="0" anchor="ctr"/>
          <a:lstStyle/>
          <a:p>
            <a:pPr marL="0" indent="0" algn="r">
              <a:buNone/>
            </a:pPr>
            <a:r>
              <a:rPr lang="en-US" sz="1300" dirty="0">
                <a:solidFill>
                  <a:srgbClr val="6B6B6B"/>
                </a:solidFill>
                <a:latin typeface="Calibri" pitchFamily="34" charset="0"/>
                <a:ea typeface="Calibri" pitchFamily="34" charset="-122"/>
                <a:cs typeface="Calibri" pitchFamily="34" charset="-120"/>
              </a:rPr>
              <a:t>9:00 – 10:00 AM</a:t>
            </a:r>
            <a:endParaRPr lang="en-US" sz="1300" dirty="0"/>
          </a:p>
        </p:txBody>
      </p:sp>
      <p:sp>
        <p:nvSpPr>
          <p:cNvPr id="11" name="Shape 8"/>
          <p:cNvSpPr/>
          <p:nvPr/>
        </p:nvSpPr>
        <p:spPr>
          <a:xfrm>
            <a:off x="640080" y="3419856"/>
            <a:ext cx="10881360" cy="0"/>
          </a:xfrm>
          <a:prstGeom prst="line">
            <a:avLst/>
          </a:prstGeom>
          <a:noFill/>
          <a:ln w="12700">
            <a:solidFill>
              <a:srgbClr val="E5E5E5"/>
            </a:solidFill>
            <a:prstDash val="solid"/>
          </a:ln>
        </p:spPr>
        <p:txBody>
          <a:bodyPr/>
          <a:lstStyle/>
          <a:p>
            <a:endParaRPr lang="en-US"/>
          </a:p>
        </p:txBody>
      </p:sp>
      <p:sp>
        <p:nvSpPr>
          <p:cNvPr id="12" name="Text 9"/>
          <p:cNvSpPr/>
          <p:nvPr/>
        </p:nvSpPr>
        <p:spPr>
          <a:xfrm>
            <a:off x="640080" y="3419856"/>
            <a:ext cx="914400" cy="841248"/>
          </a:xfrm>
          <a:prstGeom prst="rect">
            <a:avLst/>
          </a:prstGeom>
          <a:noFill/>
          <a:ln/>
        </p:spPr>
        <p:txBody>
          <a:bodyPr wrap="square" rtlCol="0" anchor="ctr"/>
          <a:lstStyle/>
          <a:p>
            <a:pPr marL="0" indent="0">
              <a:buNone/>
            </a:pPr>
            <a:r>
              <a:rPr lang="en-US" sz="2600" b="1" dirty="0">
                <a:solidFill>
                  <a:srgbClr val="E0A526"/>
                </a:solidFill>
                <a:latin typeface="Oswald" pitchFamily="34" charset="0"/>
                <a:ea typeface="Oswald" pitchFamily="34" charset="-122"/>
                <a:cs typeface="Oswald" pitchFamily="34" charset="-120"/>
              </a:rPr>
              <a:t>03</a:t>
            </a:r>
            <a:endParaRPr lang="en-US" sz="2600" dirty="0"/>
          </a:p>
        </p:txBody>
      </p:sp>
      <p:sp>
        <p:nvSpPr>
          <p:cNvPr id="13" name="Text 10"/>
          <p:cNvSpPr/>
          <p:nvPr/>
        </p:nvSpPr>
        <p:spPr>
          <a:xfrm>
            <a:off x="1645920" y="3419856"/>
            <a:ext cx="6949440" cy="841248"/>
          </a:xfrm>
          <a:prstGeom prst="rect">
            <a:avLst/>
          </a:prstGeom>
          <a:noFill/>
          <a:ln/>
        </p:spPr>
        <p:txBody>
          <a:bodyPr wrap="square" rtlCol="0" anchor="ctr"/>
          <a:lstStyle/>
          <a:p>
            <a:pPr marL="0" indent="0">
              <a:buNone/>
            </a:pPr>
            <a:r>
              <a:rPr lang="en-US" sz="1600" dirty="0">
                <a:solidFill>
                  <a:srgbClr val="000000"/>
                </a:solidFill>
                <a:latin typeface="Calibri" pitchFamily="34" charset="0"/>
                <a:ea typeface="Calibri" pitchFamily="34" charset="-122"/>
                <a:cs typeface="Calibri" pitchFamily="34" charset="-120"/>
              </a:rPr>
              <a:t>Breakout Sessions</a:t>
            </a:r>
            <a:endParaRPr lang="en-US" sz="1600" dirty="0"/>
          </a:p>
        </p:txBody>
      </p:sp>
      <p:sp>
        <p:nvSpPr>
          <p:cNvPr id="14" name="Text 11"/>
          <p:cNvSpPr/>
          <p:nvPr/>
        </p:nvSpPr>
        <p:spPr>
          <a:xfrm>
            <a:off x="8778240" y="3419856"/>
            <a:ext cx="2743200" cy="841248"/>
          </a:xfrm>
          <a:prstGeom prst="rect">
            <a:avLst/>
          </a:prstGeom>
          <a:noFill/>
          <a:ln/>
        </p:spPr>
        <p:txBody>
          <a:bodyPr wrap="square" rtlCol="0" anchor="ctr"/>
          <a:lstStyle/>
          <a:p>
            <a:pPr marL="0" indent="0" algn="r">
              <a:buNone/>
            </a:pPr>
            <a:r>
              <a:rPr lang="en-US" sz="1300" dirty="0">
                <a:solidFill>
                  <a:srgbClr val="6B6B6B"/>
                </a:solidFill>
                <a:latin typeface="Calibri" pitchFamily="34" charset="0"/>
                <a:ea typeface="Calibri" pitchFamily="34" charset="-122"/>
                <a:cs typeface="Calibri" pitchFamily="34" charset="-120"/>
              </a:rPr>
              <a:t>10:15 – 11:45 AM</a:t>
            </a:r>
            <a:endParaRPr lang="en-US" sz="1300" dirty="0"/>
          </a:p>
        </p:txBody>
      </p:sp>
      <p:sp>
        <p:nvSpPr>
          <p:cNvPr id="15" name="Shape 12"/>
          <p:cNvSpPr/>
          <p:nvPr/>
        </p:nvSpPr>
        <p:spPr>
          <a:xfrm>
            <a:off x="640080" y="4261104"/>
            <a:ext cx="10881360" cy="0"/>
          </a:xfrm>
          <a:prstGeom prst="line">
            <a:avLst/>
          </a:prstGeom>
          <a:noFill/>
          <a:ln w="12700">
            <a:solidFill>
              <a:srgbClr val="E5E5E5"/>
            </a:solidFill>
            <a:prstDash val="solid"/>
          </a:ln>
        </p:spPr>
        <p:txBody>
          <a:bodyPr/>
          <a:lstStyle/>
          <a:p>
            <a:endParaRPr lang="en-US"/>
          </a:p>
        </p:txBody>
      </p:sp>
      <p:sp>
        <p:nvSpPr>
          <p:cNvPr id="16" name="Text 13"/>
          <p:cNvSpPr/>
          <p:nvPr/>
        </p:nvSpPr>
        <p:spPr>
          <a:xfrm>
            <a:off x="640080" y="4261104"/>
            <a:ext cx="914400" cy="841248"/>
          </a:xfrm>
          <a:prstGeom prst="rect">
            <a:avLst/>
          </a:prstGeom>
          <a:noFill/>
          <a:ln/>
        </p:spPr>
        <p:txBody>
          <a:bodyPr wrap="square" rtlCol="0" anchor="ctr"/>
          <a:lstStyle/>
          <a:p>
            <a:pPr marL="0" indent="0">
              <a:buNone/>
            </a:pPr>
            <a:r>
              <a:rPr lang="en-US" sz="2600" b="1" dirty="0">
                <a:solidFill>
                  <a:srgbClr val="E4002B"/>
                </a:solidFill>
                <a:latin typeface="Oswald" pitchFamily="34" charset="0"/>
                <a:ea typeface="Oswald" pitchFamily="34" charset="-122"/>
                <a:cs typeface="Oswald" pitchFamily="34" charset="-120"/>
              </a:rPr>
              <a:t>04</a:t>
            </a:r>
            <a:endParaRPr lang="en-US" sz="2600" dirty="0"/>
          </a:p>
        </p:txBody>
      </p:sp>
      <p:sp>
        <p:nvSpPr>
          <p:cNvPr id="17" name="Text 14"/>
          <p:cNvSpPr/>
          <p:nvPr/>
        </p:nvSpPr>
        <p:spPr>
          <a:xfrm>
            <a:off x="1645920" y="4261104"/>
            <a:ext cx="6949440" cy="841248"/>
          </a:xfrm>
          <a:prstGeom prst="rect">
            <a:avLst/>
          </a:prstGeom>
          <a:noFill/>
          <a:ln/>
        </p:spPr>
        <p:txBody>
          <a:bodyPr wrap="square" rtlCol="0" anchor="ctr"/>
          <a:lstStyle/>
          <a:p>
            <a:pPr marL="0" indent="0">
              <a:buNone/>
            </a:pPr>
            <a:r>
              <a:rPr lang="en-US" sz="1600" dirty="0">
                <a:solidFill>
                  <a:srgbClr val="000000"/>
                </a:solidFill>
                <a:latin typeface="Calibri" pitchFamily="34" charset="0"/>
                <a:ea typeface="Calibri" pitchFamily="34" charset="-122"/>
                <a:cs typeface="Calibri" pitchFamily="34" charset="-120"/>
              </a:rPr>
              <a:t>Lunch &amp; Table Conversations</a:t>
            </a:r>
            <a:endParaRPr lang="en-US" sz="1600" dirty="0"/>
          </a:p>
        </p:txBody>
      </p:sp>
      <p:sp>
        <p:nvSpPr>
          <p:cNvPr id="18" name="Text 15"/>
          <p:cNvSpPr/>
          <p:nvPr/>
        </p:nvSpPr>
        <p:spPr>
          <a:xfrm>
            <a:off x="8778240" y="4261104"/>
            <a:ext cx="2743200" cy="841248"/>
          </a:xfrm>
          <a:prstGeom prst="rect">
            <a:avLst/>
          </a:prstGeom>
          <a:noFill/>
          <a:ln/>
        </p:spPr>
        <p:txBody>
          <a:bodyPr wrap="square" rtlCol="0" anchor="ctr"/>
          <a:lstStyle/>
          <a:p>
            <a:pPr marL="0" indent="0" algn="r">
              <a:buNone/>
            </a:pPr>
            <a:r>
              <a:rPr lang="en-US" sz="1300" dirty="0">
                <a:solidFill>
                  <a:srgbClr val="6B6B6B"/>
                </a:solidFill>
                <a:latin typeface="Calibri" pitchFamily="34" charset="0"/>
                <a:ea typeface="Calibri" pitchFamily="34" charset="-122"/>
                <a:cs typeface="Calibri" pitchFamily="34" charset="-120"/>
              </a:rPr>
              <a:t>12:00 – 1:15 PM</a:t>
            </a:r>
            <a:endParaRPr lang="en-US" sz="1300" dirty="0"/>
          </a:p>
        </p:txBody>
      </p:sp>
      <p:sp>
        <p:nvSpPr>
          <p:cNvPr id="19" name="Shape 16"/>
          <p:cNvSpPr/>
          <p:nvPr/>
        </p:nvSpPr>
        <p:spPr>
          <a:xfrm>
            <a:off x="640080" y="5102352"/>
            <a:ext cx="10881360" cy="0"/>
          </a:xfrm>
          <a:prstGeom prst="line">
            <a:avLst/>
          </a:prstGeom>
          <a:noFill/>
          <a:ln w="12700">
            <a:solidFill>
              <a:srgbClr val="E5E5E5"/>
            </a:solidFill>
            <a:prstDash val="solid"/>
          </a:ln>
        </p:spPr>
        <p:txBody>
          <a:bodyPr/>
          <a:lstStyle/>
          <a:p>
            <a:endParaRPr lang="en-US"/>
          </a:p>
        </p:txBody>
      </p:sp>
      <p:sp>
        <p:nvSpPr>
          <p:cNvPr id="20" name="Text 17"/>
          <p:cNvSpPr/>
          <p:nvPr/>
        </p:nvSpPr>
        <p:spPr>
          <a:xfrm>
            <a:off x="640080" y="5102352"/>
            <a:ext cx="914400" cy="841248"/>
          </a:xfrm>
          <a:prstGeom prst="rect">
            <a:avLst/>
          </a:prstGeom>
          <a:noFill/>
          <a:ln/>
        </p:spPr>
        <p:txBody>
          <a:bodyPr wrap="square" rtlCol="0" anchor="ctr"/>
          <a:lstStyle/>
          <a:p>
            <a:pPr marL="0" indent="0">
              <a:buNone/>
            </a:pPr>
            <a:r>
              <a:rPr lang="en-US" sz="2600" b="1" dirty="0">
                <a:solidFill>
                  <a:srgbClr val="41748D"/>
                </a:solidFill>
                <a:latin typeface="Oswald" pitchFamily="34" charset="0"/>
                <a:ea typeface="Oswald" pitchFamily="34" charset="-122"/>
                <a:cs typeface="Oswald" pitchFamily="34" charset="-120"/>
              </a:rPr>
              <a:t>05</a:t>
            </a:r>
            <a:endParaRPr lang="en-US" sz="2600" dirty="0"/>
          </a:p>
        </p:txBody>
      </p:sp>
      <p:sp>
        <p:nvSpPr>
          <p:cNvPr id="21" name="Text 18"/>
          <p:cNvSpPr/>
          <p:nvPr/>
        </p:nvSpPr>
        <p:spPr>
          <a:xfrm>
            <a:off x="1645920" y="5102352"/>
            <a:ext cx="6949440" cy="841248"/>
          </a:xfrm>
          <a:prstGeom prst="rect">
            <a:avLst/>
          </a:prstGeom>
          <a:noFill/>
          <a:ln/>
        </p:spPr>
        <p:txBody>
          <a:bodyPr wrap="square" rtlCol="0" anchor="ctr"/>
          <a:lstStyle/>
          <a:p>
            <a:pPr marL="0" indent="0">
              <a:buNone/>
            </a:pPr>
            <a:r>
              <a:rPr lang="en-US" sz="1600" dirty="0">
                <a:solidFill>
                  <a:srgbClr val="000000"/>
                </a:solidFill>
                <a:latin typeface="Calibri" pitchFamily="34" charset="0"/>
                <a:ea typeface="Calibri" pitchFamily="34" charset="-122"/>
                <a:cs typeface="Calibri" pitchFamily="34" charset="-120"/>
              </a:rPr>
              <a:t>Closing Plenary &amp; Sending</a:t>
            </a:r>
            <a:endParaRPr lang="en-US" sz="1600" dirty="0"/>
          </a:p>
        </p:txBody>
      </p:sp>
      <p:sp>
        <p:nvSpPr>
          <p:cNvPr id="22" name="Text 19"/>
          <p:cNvSpPr/>
          <p:nvPr/>
        </p:nvSpPr>
        <p:spPr>
          <a:xfrm>
            <a:off x="8778240" y="5102352"/>
            <a:ext cx="2743200" cy="841248"/>
          </a:xfrm>
          <a:prstGeom prst="rect">
            <a:avLst/>
          </a:prstGeom>
          <a:noFill/>
          <a:ln/>
        </p:spPr>
        <p:txBody>
          <a:bodyPr wrap="square" rtlCol="0" anchor="ctr"/>
          <a:lstStyle/>
          <a:p>
            <a:pPr marL="0" indent="0" algn="r">
              <a:buNone/>
            </a:pPr>
            <a:r>
              <a:rPr lang="en-US" sz="1300" dirty="0">
                <a:solidFill>
                  <a:srgbClr val="6B6B6B"/>
                </a:solidFill>
                <a:latin typeface="Calibri" pitchFamily="34" charset="0"/>
                <a:ea typeface="Calibri" pitchFamily="34" charset="-122"/>
                <a:cs typeface="Calibri" pitchFamily="34" charset="-120"/>
              </a:rPr>
              <a:t>1:30 – 2:30 PM</a:t>
            </a:r>
            <a:endParaRPr lang="en-US" sz="1300" dirty="0"/>
          </a:p>
        </p:txBody>
      </p:sp>
      <p:sp>
        <p:nvSpPr>
          <p:cNvPr id="23" name="Rectangle 22">
            <a:extLst>
              <a:ext uri="{FF2B5EF4-FFF2-40B4-BE49-F238E27FC236}">
                <a16:creationId xmlns:a16="http://schemas.microsoft.com/office/drawing/2014/main" id="{E68AB235-00D0-68B4-DE32-8DF4D1226697}"/>
              </a:ext>
            </a:extLst>
          </p:cNvPr>
          <p:cNvSpPr/>
          <p:nvPr/>
        </p:nvSpPr>
        <p:spPr>
          <a:xfrm>
            <a:off x="0" y="6355079"/>
            <a:ext cx="12192000" cy="502921"/>
          </a:xfrm>
          <a:prstGeom prst="rect">
            <a:avLst/>
          </a:prstGeom>
          <a:solidFill>
            <a:srgbClr val="E1B9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51718A"/>
              </a:highlight>
            </a:endParaRPr>
          </a:p>
        </p:txBody>
      </p:sp>
      <p:pic>
        <p:nvPicPr>
          <p:cNvPr id="25" name="Image 1" descr="/home/claude/umc_pptx/assets/logo_color.png">
            <a:extLst>
              <a:ext uri="{FF2B5EF4-FFF2-40B4-BE49-F238E27FC236}">
                <a16:creationId xmlns:a16="http://schemas.microsoft.com/office/drawing/2014/main" id="{5E11E891-738D-3557-66A0-2A32897B16FB}"/>
              </a:ext>
            </a:extLst>
          </p:cNvPr>
          <p:cNvPicPr>
            <a:picLocks noChangeAspect="1"/>
          </p:cNvPicPr>
          <p:nvPr/>
        </p:nvPicPr>
        <p:blipFill>
          <a:blip r:embed="rId3"/>
          <a:stretch>
            <a:fillRect/>
          </a:stretch>
        </p:blipFill>
        <p:spPr>
          <a:xfrm>
            <a:off x="10005706" y="209307"/>
            <a:ext cx="1920240" cy="110099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400" dirty="0">
                <a:solidFill>
                  <a:srgbClr val="000000"/>
                </a:solidFill>
                <a:latin typeface="Oswald" pitchFamily="34" charset="0"/>
                <a:ea typeface="Oswald" pitchFamily="34" charset="-122"/>
                <a:cs typeface="Oswald" pitchFamily="34" charset="-120"/>
              </a:rPr>
              <a:t>Bullets</a:t>
            </a:r>
            <a:endParaRPr lang="en-US" sz="4400" dirty="0"/>
          </a:p>
        </p:txBody>
      </p:sp>
      <p:sp>
        <p:nvSpPr>
          <p:cNvPr id="4" name="Text 1"/>
          <p:cNvSpPr/>
          <p:nvPr/>
        </p:nvSpPr>
        <p:spPr>
          <a:xfrm>
            <a:off x="685800" y="1600199"/>
            <a:ext cx="10172700" cy="4214813"/>
          </a:xfrm>
          <a:prstGeom prst="rect">
            <a:avLst/>
          </a:prstGeom>
          <a:noFill/>
          <a:ln/>
        </p:spPr>
        <p:txBody>
          <a:bodyPr wrap="square" rtlCol="0" anchor="t"/>
          <a:lstStyle/>
          <a:p>
            <a:pPr marL="228600" indent="-228600">
              <a:lnSpc>
                <a:spcPct val="120000"/>
              </a:lnSpc>
              <a:spcAft>
                <a:spcPts val="1400"/>
              </a:spcAft>
              <a:buSzPct val="100000"/>
              <a:buChar char="●"/>
            </a:pPr>
            <a:r>
              <a:rPr lang="en-US" sz="1800" dirty="0">
                <a:solidFill>
                  <a:srgbClr val="000000"/>
                </a:solidFill>
                <a:latin typeface="Calibri" pitchFamily="34" charset="0"/>
                <a:ea typeface="Calibri" pitchFamily="34" charset="-122"/>
                <a:cs typeface="Calibri" pitchFamily="34" charset="-120"/>
              </a:rPr>
              <a:t>First supporting point — keep each line short and scannable</a:t>
            </a:r>
            <a:endParaRPr lang="en-US" sz="1800" dirty="0"/>
          </a:p>
          <a:p>
            <a:pPr marL="228600" indent="-228600">
              <a:lnSpc>
                <a:spcPct val="120000"/>
              </a:lnSpc>
              <a:spcAft>
                <a:spcPts val="1400"/>
              </a:spcAft>
              <a:buSzPct val="100000"/>
              <a:buChar char="●"/>
            </a:pPr>
            <a:r>
              <a:rPr lang="en-US" sz="1800" dirty="0">
                <a:solidFill>
                  <a:srgbClr val="000000"/>
                </a:solidFill>
                <a:latin typeface="Calibri" pitchFamily="34" charset="0"/>
                <a:ea typeface="Calibri" pitchFamily="34" charset="-122"/>
                <a:cs typeface="Calibri" pitchFamily="34" charset="-120"/>
              </a:rPr>
              <a:t>Second point, with a brief example or a number the room will remember</a:t>
            </a:r>
            <a:endParaRPr lang="en-US" sz="1800" dirty="0"/>
          </a:p>
          <a:p>
            <a:pPr marL="228600" indent="-228600">
              <a:lnSpc>
                <a:spcPct val="120000"/>
              </a:lnSpc>
              <a:spcAft>
                <a:spcPts val="1400"/>
              </a:spcAft>
              <a:buSzPct val="100000"/>
              <a:buChar char="●"/>
            </a:pPr>
            <a:r>
              <a:rPr lang="en-US" sz="1800" dirty="0">
                <a:solidFill>
                  <a:srgbClr val="000000"/>
                </a:solidFill>
                <a:latin typeface="Calibri" pitchFamily="34" charset="0"/>
                <a:ea typeface="Calibri" pitchFamily="34" charset="-122"/>
                <a:cs typeface="Calibri" pitchFamily="34" charset="-120"/>
              </a:rPr>
              <a:t>Third point that sets up the next slide or a discussion prompt</a:t>
            </a:r>
            <a:endParaRPr lang="en-US" sz="1800" dirty="0"/>
          </a:p>
        </p:txBody>
      </p:sp>
      <p:sp>
        <p:nvSpPr>
          <p:cNvPr id="5" name="Rectangle 4">
            <a:extLst>
              <a:ext uri="{FF2B5EF4-FFF2-40B4-BE49-F238E27FC236}">
                <a16:creationId xmlns:a16="http://schemas.microsoft.com/office/drawing/2014/main" id="{34479E21-82BB-021B-A6AE-1D83AB212D66}"/>
              </a:ext>
            </a:extLst>
          </p:cNvPr>
          <p:cNvSpPr/>
          <p:nvPr/>
        </p:nvSpPr>
        <p:spPr>
          <a:xfrm>
            <a:off x="0" y="6355079"/>
            <a:ext cx="12192000" cy="502921"/>
          </a:xfrm>
          <a:prstGeom prst="rect">
            <a:avLst/>
          </a:prstGeom>
          <a:solidFill>
            <a:srgbClr val="51718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51718A"/>
              </a:highlight>
            </a:endParaRPr>
          </a:p>
        </p:txBody>
      </p:sp>
      <p:pic>
        <p:nvPicPr>
          <p:cNvPr id="6" name="Image 1" descr="/home/claude/umc_pptx/assets/logo_color.png">
            <a:extLst>
              <a:ext uri="{FF2B5EF4-FFF2-40B4-BE49-F238E27FC236}">
                <a16:creationId xmlns:a16="http://schemas.microsoft.com/office/drawing/2014/main" id="{AC9E4FB8-BD6D-3AAB-A47B-3023669F8C5B}"/>
              </a:ext>
            </a:extLst>
          </p:cNvPr>
          <p:cNvPicPr>
            <a:picLocks noChangeAspect="1"/>
          </p:cNvPicPr>
          <p:nvPr/>
        </p:nvPicPr>
        <p:blipFill>
          <a:blip r:embed="rId3"/>
          <a:stretch>
            <a:fillRect/>
          </a:stretch>
        </p:blipFill>
        <p:spPr>
          <a:xfrm>
            <a:off x="10019994" y="5171213"/>
            <a:ext cx="1920240" cy="11009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26720" y="527633"/>
            <a:ext cx="5669280" cy="640080"/>
          </a:xfrm>
          <a:prstGeom prst="rect">
            <a:avLst/>
          </a:prstGeom>
          <a:noFill/>
          <a:ln/>
        </p:spPr>
        <p:txBody>
          <a:bodyPr wrap="square" rtlCol="0" anchor="ctr"/>
          <a:lstStyle/>
          <a:p>
            <a:pPr marL="0" indent="0">
              <a:buNone/>
            </a:pPr>
            <a:r>
              <a:rPr lang="en-US" sz="3200" dirty="0">
                <a:solidFill>
                  <a:srgbClr val="000000"/>
                </a:solidFill>
                <a:latin typeface="Oswald" pitchFamily="34" charset="0"/>
                <a:ea typeface="Oswald" pitchFamily="34" charset="-122"/>
                <a:cs typeface="Oswald" pitchFamily="34" charset="-120"/>
              </a:rPr>
              <a:t>Key Point With a Supporting Image</a:t>
            </a:r>
            <a:endParaRPr lang="en-US" sz="3200" dirty="0"/>
          </a:p>
        </p:txBody>
      </p:sp>
      <p:sp>
        <p:nvSpPr>
          <p:cNvPr id="3" name="Text 1"/>
          <p:cNvSpPr/>
          <p:nvPr/>
        </p:nvSpPr>
        <p:spPr>
          <a:xfrm>
            <a:off x="426720" y="1762073"/>
            <a:ext cx="5120640" cy="2926080"/>
          </a:xfrm>
          <a:prstGeom prst="rect">
            <a:avLst/>
          </a:prstGeom>
          <a:noFill/>
          <a:ln/>
        </p:spPr>
        <p:txBody>
          <a:bodyPr wrap="square" rtlCol="0" anchor="t"/>
          <a:lstStyle/>
          <a:p>
            <a:pPr marL="228600" indent="-228600">
              <a:lnSpc>
                <a:spcPct val="125000"/>
              </a:lnSpc>
              <a:spcAft>
                <a:spcPts val="1400"/>
              </a:spcAft>
              <a:buSzPct val="100000"/>
              <a:buChar char="●"/>
            </a:pPr>
            <a:r>
              <a:rPr lang="en-US" sz="1600" dirty="0">
                <a:solidFill>
                  <a:srgbClr val="000000"/>
                </a:solidFill>
                <a:latin typeface="Calibri" pitchFamily="34" charset="0"/>
                <a:ea typeface="Calibri" pitchFamily="34" charset="-122"/>
                <a:cs typeface="Calibri" pitchFamily="34" charset="-120"/>
              </a:rPr>
              <a:t>First point the image on the right helps illustrate</a:t>
            </a:r>
            <a:endParaRPr lang="en-US" sz="1600" dirty="0"/>
          </a:p>
          <a:p>
            <a:pPr marL="228600" indent="-228600">
              <a:lnSpc>
                <a:spcPct val="125000"/>
              </a:lnSpc>
              <a:spcAft>
                <a:spcPts val="1400"/>
              </a:spcAft>
              <a:buSzPct val="100000"/>
              <a:buChar char="●"/>
            </a:pPr>
            <a:r>
              <a:rPr lang="en-US" sz="1600" dirty="0">
                <a:solidFill>
                  <a:srgbClr val="000000"/>
                </a:solidFill>
                <a:latin typeface="Calibri" pitchFamily="34" charset="0"/>
                <a:ea typeface="Calibri" pitchFamily="34" charset="-122"/>
                <a:cs typeface="Calibri" pitchFamily="34" charset="-120"/>
              </a:rPr>
              <a:t>Second point — keep this list to three lines or fewer</a:t>
            </a:r>
            <a:endParaRPr lang="en-US" sz="1600" dirty="0"/>
          </a:p>
          <a:p>
            <a:pPr marL="228600" indent="-228600">
              <a:lnSpc>
                <a:spcPct val="125000"/>
              </a:lnSpc>
              <a:spcAft>
                <a:spcPts val="1400"/>
              </a:spcAft>
              <a:buSzPct val="100000"/>
              <a:buChar char="●"/>
            </a:pPr>
            <a:r>
              <a:rPr lang="en-US" sz="1600" dirty="0">
                <a:solidFill>
                  <a:srgbClr val="000000"/>
                </a:solidFill>
                <a:latin typeface="Calibri" pitchFamily="34" charset="0"/>
                <a:ea typeface="Calibri" pitchFamily="34" charset="-122"/>
                <a:cs typeface="Calibri" pitchFamily="34" charset="-120"/>
              </a:rPr>
              <a:t>Third point, or swap this block for a short paragraph</a:t>
            </a:r>
            <a:endParaRPr lang="en-US" sz="1600" dirty="0"/>
          </a:p>
        </p:txBody>
      </p:sp>
      <p:sp>
        <p:nvSpPr>
          <p:cNvPr id="4" name="Shape 2"/>
          <p:cNvSpPr/>
          <p:nvPr/>
        </p:nvSpPr>
        <p:spPr>
          <a:xfrm>
            <a:off x="6499654" y="0"/>
            <a:ext cx="5692346" cy="6858000"/>
          </a:xfrm>
          <a:prstGeom prst="rect">
            <a:avLst/>
          </a:prstGeom>
          <a:solidFill>
            <a:srgbClr val="D9D9D9"/>
          </a:solidFill>
          <a:ln/>
        </p:spPr>
        <p:txBody>
          <a:bodyPr/>
          <a:lstStyle/>
          <a:p>
            <a:endParaRPr lang="en-US"/>
          </a:p>
        </p:txBody>
      </p:sp>
      <p:sp>
        <p:nvSpPr>
          <p:cNvPr id="5" name="Text 3"/>
          <p:cNvSpPr/>
          <p:nvPr/>
        </p:nvSpPr>
        <p:spPr>
          <a:xfrm>
            <a:off x="6739787" y="1167713"/>
            <a:ext cx="5212080" cy="4663440"/>
          </a:xfrm>
          <a:prstGeom prst="rect">
            <a:avLst/>
          </a:prstGeom>
          <a:noFill/>
          <a:ln/>
        </p:spPr>
        <p:txBody>
          <a:bodyPr wrap="square" rtlCol="0" anchor="ctr"/>
          <a:lstStyle/>
          <a:p>
            <a:pPr algn="ctr"/>
            <a:r>
              <a:rPr lang="en-US" sz="1400" dirty="0">
                <a:solidFill>
                  <a:srgbClr val="888888"/>
                </a:solidFill>
                <a:latin typeface="Calibri" pitchFamily="34" charset="0"/>
                <a:ea typeface="Calibri" pitchFamily="34" charset="-122"/>
                <a:cs typeface="Calibri" pitchFamily="34" charset="-120"/>
              </a:rPr>
              <a:t>[ Right click to change photo ]</a:t>
            </a:r>
            <a:endParaRPr lang="en-US" sz="1400" dirty="0"/>
          </a:p>
        </p:txBody>
      </p:sp>
      <p:pic>
        <p:nvPicPr>
          <p:cNvPr id="8" name="Picture 7">
            <a:extLst>
              <a:ext uri="{FF2B5EF4-FFF2-40B4-BE49-F238E27FC236}">
                <a16:creationId xmlns:a16="http://schemas.microsoft.com/office/drawing/2014/main" id="{7CFDB018-7CA2-36FA-77C9-25680C28EE31}"/>
              </a:ext>
            </a:extLst>
          </p:cNvPr>
          <p:cNvPicPr>
            <a:picLocks noChangeAspect="1"/>
          </p:cNvPicPr>
          <p:nvPr/>
        </p:nvPicPr>
        <p:blipFill>
          <a:blip r:embed="rId3"/>
          <a:stretch>
            <a:fillRect/>
          </a:stretch>
        </p:blipFill>
        <p:spPr>
          <a:xfrm>
            <a:off x="0" y="5216474"/>
            <a:ext cx="1641526" cy="16415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8046720" cy="640080"/>
          </a:xfrm>
          <a:prstGeom prst="rect">
            <a:avLst/>
          </a:prstGeom>
          <a:noFill/>
          <a:ln/>
        </p:spPr>
        <p:txBody>
          <a:bodyPr wrap="square" rtlCol="0" anchor="ctr"/>
          <a:lstStyle/>
          <a:p>
            <a:pPr marL="0" indent="0">
              <a:buNone/>
            </a:pPr>
            <a:r>
              <a:rPr lang="en-US" sz="4400" dirty="0">
                <a:solidFill>
                  <a:srgbClr val="000000"/>
                </a:solidFill>
                <a:latin typeface="Oswald" pitchFamily="34" charset="0"/>
                <a:ea typeface="Oswald" pitchFamily="34" charset="-122"/>
                <a:cs typeface="Oswald" pitchFamily="34" charset="-120"/>
              </a:rPr>
              <a:t>Comparing Two Ideas</a:t>
            </a:r>
            <a:endParaRPr lang="en-US" sz="4400" dirty="0"/>
          </a:p>
        </p:txBody>
      </p:sp>
      <p:sp>
        <p:nvSpPr>
          <p:cNvPr id="4" name="Shape 1"/>
          <p:cNvSpPr/>
          <p:nvPr/>
        </p:nvSpPr>
        <p:spPr>
          <a:xfrm>
            <a:off x="640080" y="1691640"/>
            <a:ext cx="73152" cy="457200"/>
          </a:xfrm>
          <a:prstGeom prst="rect">
            <a:avLst/>
          </a:prstGeom>
          <a:solidFill>
            <a:srgbClr val="E4002B"/>
          </a:solidFill>
          <a:ln/>
        </p:spPr>
        <p:txBody>
          <a:bodyPr/>
          <a:lstStyle/>
          <a:p>
            <a:endParaRPr lang="en-US"/>
          </a:p>
        </p:txBody>
      </p:sp>
      <p:sp>
        <p:nvSpPr>
          <p:cNvPr id="5" name="Text 2"/>
          <p:cNvSpPr/>
          <p:nvPr/>
        </p:nvSpPr>
        <p:spPr>
          <a:xfrm>
            <a:off x="868680" y="1645920"/>
            <a:ext cx="4846320" cy="502920"/>
          </a:xfrm>
          <a:prstGeom prst="rect">
            <a:avLst/>
          </a:prstGeom>
          <a:noFill/>
          <a:ln/>
        </p:spPr>
        <p:txBody>
          <a:bodyPr wrap="square" rtlCol="0" anchor="ctr"/>
          <a:lstStyle/>
          <a:p>
            <a:pPr marL="0" indent="0">
              <a:buNone/>
            </a:pPr>
            <a:r>
              <a:rPr lang="en-US" sz="1900" b="1" dirty="0">
                <a:solidFill>
                  <a:srgbClr val="000000"/>
                </a:solidFill>
                <a:latin typeface="Oswald" pitchFamily="34" charset="0"/>
                <a:ea typeface="Oswald" pitchFamily="34" charset="-122"/>
                <a:cs typeface="Oswald" pitchFamily="34" charset="-120"/>
              </a:rPr>
              <a:t>Column Heading A</a:t>
            </a:r>
            <a:endParaRPr lang="en-US" sz="1900" dirty="0"/>
          </a:p>
        </p:txBody>
      </p:sp>
      <p:sp>
        <p:nvSpPr>
          <p:cNvPr id="6" name="Text 3"/>
          <p:cNvSpPr/>
          <p:nvPr/>
        </p:nvSpPr>
        <p:spPr>
          <a:xfrm>
            <a:off x="640080" y="2286000"/>
            <a:ext cx="5074920" cy="2377440"/>
          </a:xfrm>
          <a:prstGeom prst="rect">
            <a:avLst/>
          </a:prstGeom>
          <a:noFill/>
          <a:ln/>
        </p:spPr>
        <p:txBody>
          <a:bodyPr wrap="square" rtlCol="0" anchor="t"/>
          <a:lstStyle/>
          <a:p>
            <a:pPr marL="0" indent="0">
              <a:lnSpc>
                <a:spcPct val="130000"/>
              </a:lnSpc>
              <a:buNone/>
            </a:pPr>
            <a:r>
              <a:rPr lang="en-US" sz="1500" dirty="0">
                <a:solidFill>
                  <a:srgbClr val="000000"/>
                </a:solidFill>
                <a:latin typeface="Calibri" pitchFamily="34" charset="0"/>
                <a:ea typeface="Calibri" pitchFamily="34" charset="-122"/>
                <a:cs typeface="Calibri" pitchFamily="34" charset="-120"/>
              </a:rPr>
              <a:t>Describe the first option, approach, or ministry here. Two to three short sentences is plenty.</a:t>
            </a:r>
            <a:endParaRPr lang="en-US" sz="1500" dirty="0"/>
          </a:p>
        </p:txBody>
      </p:sp>
      <p:sp>
        <p:nvSpPr>
          <p:cNvPr id="7" name="Shape 4"/>
          <p:cNvSpPr/>
          <p:nvPr/>
        </p:nvSpPr>
        <p:spPr>
          <a:xfrm>
            <a:off x="6172200" y="1691640"/>
            <a:ext cx="73152" cy="457200"/>
          </a:xfrm>
          <a:prstGeom prst="rect">
            <a:avLst/>
          </a:prstGeom>
          <a:solidFill>
            <a:srgbClr val="41748D"/>
          </a:solidFill>
          <a:ln/>
        </p:spPr>
        <p:txBody>
          <a:bodyPr/>
          <a:lstStyle/>
          <a:p>
            <a:endParaRPr lang="en-US"/>
          </a:p>
        </p:txBody>
      </p:sp>
      <p:sp>
        <p:nvSpPr>
          <p:cNvPr id="8" name="Text 5"/>
          <p:cNvSpPr/>
          <p:nvPr/>
        </p:nvSpPr>
        <p:spPr>
          <a:xfrm>
            <a:off x="6400800" y="1645920"/>
            <a:ext cx="4846320" cy="502920"/>
          </a:xfrm>
          <a:prstGeom prst="rect">
            <a:avLst/>
          </a:prstGeom>
          <a:noFill/>
          <a:ln/>
        </p:spPr>
        <p:txBody>
          <a:bodyPr wrap="square" rtlCol="0" anchor="ctr"/>
          <a:lstStyle/>
          <a:p>
            <a:pPr marL="0" indent="0">
              <a:buNone/>
            </a:pPr>
            <a:r>
              <a:rPr lang="en-US" sz="1900" b="1" dirty="0">
                <a:solidFill>
                  <a:srgbClr val="000000"/>
                </a:solidFill>
                <a:latin typeface="Oswald" pitchFamily="34" charset="0"/>
                <a:ea typeface="Oswald" pitchFamily="34" charset="-122"/>
                <a:cs typeface="Oswald" pitchFamily="34" charset="-120"/>
              </a:rPr>
              <a:t>Column Heading B</a:t>
            </a:r>
            <a:endParaRPr lang="en-US" sz="1900" dirty="0"/>
          </a:p>
        </p:txBody>
      </p:sp>
      <p:sp>
        <p:nvSpPr>
          <p:cNvPr id="9" name="Text 6"/>
          <p:cNvSpPr/>
          <p:nvPr/>
        </p:nvSpPr>
        <p:spPr>
          <a:xfrm>
            <a:off x="6172200" y="2286000"/>
            <a:ext cx="5074920" cy="2377440"/>
          </a:xfrm>
          <a:prstGeom prst="rect">
            <a:avLst/>
          </a:prstGeom>
          <a:noFill/>
          <a:ln/>
        </p:spPr>
        <p:txBody>
          <a:bodyPr wrap="square" rtlCol="0" anchor="t"/>
          <a:lstStyle/>
          <a:p>
            <a:pPr marL="0" indent="0">
              <a:lnSpc>
                <a:spcPct val="130000"/>
              </a:lnSpc>
              <a:buNone/>
            </a:pPr>
            <a:r>
              <a:rPr lang="en-US" sz="1500" dirty="0">
                <a:solidFill>
                  <a:srgbClr val="000000"/>
                </a:solidFill>
                <a:latin typeface="Calibri" pitchFamily="34" charset="0"/>
                <a:ea typeface="Calibri" pitchFamily="34" charset="-122"/>
                <a:cs typeface="Calibri" pitchFamily="34" charset="-120"/>
              </a:rPr>
              <a:t>Describe the second option, approach, or ministry here. Keep the wording parallel to column A.</a:t>
            </a:r>
            <a:endParaRPr lang="en-US" sz="1500" dirty="0"/>
          </a:p>
        </p:txBody>
      </p:sp>
      <p:pic>
        <p:nvPicPr>
          <p:cNvPr id="11" name="Picture 10">
            <a:extLst>
              <a:ext uri="{FF2B5EF4-FFF2-40B4-BE49-F238E27FC236}">
                <a16:creationId xmlns:a16="http://schemas.microsoft.com/office/drawing/2014/main" id="{5FD3EAB9-FECE-1162-383E-C4B2C0B2DA91}"/>
              </a:ext>
            </a:extLst>
          </p:cNvPr>
          <p:cNvPicPr>
            <a:picLocks noChangeAspect="1"/>
          </p:cNvPicPr>
          <p:nvPr/>
        </p:nvPicPr>
        <p:blipFill>
          <a:blip r:embed="rId3"/>
          <a:stretch>
            <a:fillRect/>
          </a:stretch>
        </p:blipFill>
        <p:spPr>
          <a:xfrm>
            <a:off x="10267009" y="4800600"/>
            <a:ext cx="1924992" cy="2057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TotalTime>
  <Words>1192</Words>
  <Application>Microsoft Macintosh PowerPoint</Application>
  <PresentationFormat>Widescreen</PresentationFormat>
  <Paragraphs>150</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Oswald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The United Methodist Church</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UMC Vision Presentation Template</dc:title>
  <dc:subject>Leadership Gathering – Calgary</dc:subject>
  <dc:creator>UMC Vision</dc:creator>
  <cp:keywords/>
  <dc:description/>
  <cp:lastModifiedBy>Troy Dossett</cp:lastModifiedBy>
  <cp:revision>7</cp:revision>
  <dcterms:created xsi:type="dcterms:W3CDTF">2026-08-18T02:40:55Z</dcterms:created>
  <dcterms:modified xsi:type="dcterms:W3CDTF">2026-08-18T15:10:53Z</dcterms:modified>
  <cp:category/>
</cp:coreProperties>
</file>